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</p:sldIdLst>
  <p:sldSz cy="7560000" cx="10800000"/>
  <p:notesSz cx="6858000" cy="9144000"/>
  <p:embeddedFontLst>
    <p:embeddedFont>
      <p:font typeface="Montserrat SemiBold"/>
      <p:regular r:id="rId90"/>
      <p:bold r:id="rId91"/>
      <p:italic r:id="rId92"/>
      <p:boldItalic r:id="rId93"/>
    </p:embeddedFont>
    <p:embeddedFont>
      <p:font typeface="Montserrat Medium"/>
      <p:regular r:id="rId94"/>
      <p:bold r:id="rId95"/>
      <p:italic r:id="rId96"/>
      <p:boldItalic r:id="rId97"/>
    </p:embeddedFont>
    <p:embeddedFont>
      <p:font typeface="Montserrat Light"/>
      <p:regular r:id="rId98"/>
      <p:bold r:id="rId99"/>
      <p:italic r:id="rId100"/>
      <p:boldItalic r:id="rId101"/>
    </p:embeddedFont>
    <p:embeddedFont>
      <p:font typeface="Helvetica Neue"/>
      <p:regular r:id="rId102"/>
      <p:bold r:id="rId103"/>
      <p:italic r:id="rId104"/>
      <p:boldItalic r:id="rId105"/>
    </p:embeddedFont>
    <p:embeddedFont>
      <p:font typeface="Helvetica Neue Light"/>
      <p:regular r:id="rId106"/>
      <p:bold r:id="rId107"/>
      <p:italic r:id="rId108"/>
      <p:boldItalic r:id="rId10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07" Type="http://schemas.openxmlformats.org/officeDocument/2006/relationships/font" Target="fonts/HelveticaNeueLight-bold.fntdata"/><Relationship Id="rId106" Type="http://schemas.openxmlformats.org/officeDocument/2006/relationships/font" Target="fonts/HelveticaNeueLight-regular.fntdata"/><Relationship Id="rId105" Type="http://schemas.openxmlformats.org/officeDocument/2006/relationships/font" Target="fonts/HelveticaNeue-boldItalic.fntdata"/><Relationship Id="rId104" Type="http://schemas.openxmlformats.org/officeDocument/2006/relationships/font" Target="fonts/HelveticaNeue-italic.fntdata"/><Relationship Id="rId109" Type="http://schemas.openxmlformats.org/officeDocument/2006/relationships/font" Target="fonts/HelveticaNeueLight-boldItalic.fntdata"/><Relationship Id="rId108" Type="http://schemas.openxmlformats.org/officeDocument/2006/relationships/font" Target="fonts/HelveticaNeueLight-italic.fntdata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103" Type="http://schemas.openxmlformats.org/officeDocument/2006/relationships/font" Target="fonts/HelveticaNeue-bold.fntdata"/><Relationship Id="rId102" Type="http://schemas.openxmlformats.org/officeDocument/2006/relationships/font" Target="fonts/HelveticaNeue-regular.fntdata"/><Relationship Id="rId101" Type="http://schemas.openxmlformats.org/officeDocument/2006/relationships/font" Target="fonts/MontserratLight-boldItalic.fntdata"/><Relationship Id="rId100" Type="http://schemas.openxmlformats.org/officeDocument/2006/relationships/font" Target="fonts/MontserratLight-italic.fntdata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95" Type="http://schemas.openxmlformats.org/officeDocument/2006/relationships/font" Target="fonts/MontserratMedium-bold.fntdata"/><Relationship Id="rId94" Type="http://schemas.openxmlformats.org/officeDocument/2006/relationships/font" Target="fonts/MontserratMedium-regular.fntdata"/><Relationship Id="rId97" Type="http://schemas.openxmlformats.org/officeDocument/2006/relationships/font" Target="fonts/MontserratMedium-boldItalic.fntdata"/><Relationship Id="rId96" Type="http://schemas.openxmlformats.org/officeDocument/2006/relationships/font" Target="fonts/MontserratMedium-italic.fntdata"/><Relationship Id="rId11" Type="http://schemas.openxmlformats.org/officeDocument/2006/relationships/slide" Target="slides/slide7.xml"/><Relationship Id="rId99" Type="http://schemas.openxmlformats.org/officeDocument/2006/relationships/font" Target="fonts/MontserratLight-bold.fntdata"/><Relationship Id="rId10" Type="http://schemas.openxmlformats.org/officeDocument/2006/relationships/slide" Target="slides/slide6.xml"/><Relationship Id="rId98" Type="http://schemas.openxmlformats.org/officeDocument/2006/relationships/font" Target="fonts/MontserratLight-regular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91" Type="http://schemas.openxmlformats.org/officeDocument/2006/relationships/font" Target="fonts/MontserratSemiBold-bold.fntdata"/><Relationship Id="rId90" Type="http://schemas.openxmlformats.org/officeDocument/2006/relationships/font" Target="fonts/MontserratSemiBold-regular.fntdata"/><Relationship Id="rId93" Type="http://schemas.openxmlformats.org/officeDocument/2006/relationships/font" Target="fonts/MontserratSemiBold-boldItalic.fntdata"/><Relationship Id="rId92" Type="http://schemas.openxmlformats.org/officeDocument/2006/relationships/font" Target="fonts/MontserratSemiBold-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84" Type="http://schemas.openxmlformats.org/officeDocument/2006/relationships/slide" Target="slides/slide80.xml"/><Relationship Id="rId83" Type="http://schemas.openxmlformats.org/officeDocument/2006/relationships/slide" Target="slides/slide79.xml"/><Relationship Id="rId86" Type="http://schemas.openxmlformats.org/officeDocument/2006/relationships/slide" Target="slides/slide82.xml"/><Relationship Id="rId85" Type="http://schemas.openxmlformats.org/officeDocument/2006/relationships/slide" Target="slides/slide81.xml"/><Relationship Id="rId88" Type="http://schemas.openxmlformats.org/officeDocument/2006/relationships/slide" Target="slides/slide84.xml"/><Relationship Id="rId87" Type="http://schemas.openxmlformats.org/officeDocument/2006/relationships/slide" Target="slides/slide83.xml"/><Relationship Id="rId89" Type="http://schemas.openxmlformats.org/officeDocument/2006/relationships/slide" Target="slides/slide85.xml"/><Relationship Id="rId80" Type="http://schemas.openxmlformats.org/officeDocument/2006/relationships/slide" Target="slides/slide76.xml"/><Relationship Id="rId82" Type="http://schemas.openxmlformats.org/officeDocument/2006/relationships/slide" Target="slides/slide78.xml"/><Relationship Id="rId81" Type="http://schemas.openxmlformats.org/officeDocument/2006/relationships/slide" Target="slides/slide7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5" Type="http://schemas.openxmlformats.org/officeDocument/2006/relationships/slide" Target="slides/slide71.xml"/><Relationship Id="rId74" Type="http://schemas.openxmlformats.org/officeDocument/2006/relationships/slide" Target="slides/slide70.xml"/><Relationship Id="rId77" Type="http://schemas.openxmlformats.org/officeDocument/2006/relationships/slide" Target="slides/slide73.xml"/><Relationship Id="rId76" Type="http://schemas.openxmlformats.org/officeDocument/2006/relationships/slide" Target="slides/slide72.xml"/><Relationship Id="rId79" Type="http://schemas.openxmlformats.org/officeDocument/2006/relationships/slide" Target="slides/slide75.xml"/><Relationship Id="rId78" Type="http://schemas.openxmlformats.org/officeDocument/2006/relationships/slide" Target="slides/slide74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69" Type="http://schemas.openxmlformats.org/officeDocument/2006/relationships/slide" Target="slides/slide6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9" Type="http://schemas.openxmlformats.org/officeDocument/2006/relationships/slide" Target="slides/slide55.xml"/><Relationship Id="rId58" Type="http://schemas.openxmlformats.org/officeDocument/2006/relationships/slide" Target="slides/slide5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78158021e2_0_10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78158021e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48b747abb7_0_64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48b747abb7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48b747abb7_0_97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48b747abb7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48b747abb7_0_119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48b747abb7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848bd3923c_0_18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848bd3923c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84f5963920_0_16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84f5963920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84f5963920_0_27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84f5963920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8a753d90c8_0_0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8a753d90c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8c7a490949_0_0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8c7a49094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8cbab3bf7c_0_0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8cbab3bf7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95e7468854_0_0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295e746885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48bc07fc70_0_24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48bc07fc70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95e7468854_0_14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95e7468854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95e7468854_0_28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95e7468854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970fbf9491_0_4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2970fbf9491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9b82d8e2d7_0_59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9b82d8e2d7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9b82d8e2d7_0_29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29b82d8e2d7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9b82d8e2d7_0_76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29b82d8e2d7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29b82d8e2d7_0_91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29b82d8e2d7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9b82d8e2d7_0_106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29b82d8e2d7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a178d28d85_0_0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2a178d28d8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2b3644c13d8_0_46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2b3644c13d8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48b747abb7_0_29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48b747abb7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b3644c13d8_0_67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2b3644c13d8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c85528ec28_0_0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2c85528ec2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2c85528ec28_0_19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2c85528ec28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2c89fae1810_0_0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2c89fae181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2d103018def_0_0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2d103018de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2e76924f9ab_0_0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2e76924f9a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2e87b0a40e0_1_0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2e87b0a40e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2e92f97c501_1_0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2e92f97c50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8f6c28f0e7a1f84_0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8f6c28f0e7a1f8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2eeb5d91e3e_0_0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2eeb5d91e3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848bd33025_0_12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848bd33025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2eeb5d91e3e_0_18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2eeb5d91e3e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2f16c7cff08_1_0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2f16c7cff0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2f16c7cff08_1_18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2f16c7cff08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2f16c7cff08_1_63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2f16c7cff08_1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2f1e8bd0a94_1_0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2f1e8bd0a9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2f45d85d4ef_3_0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2f45d85d4ef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300bc528628_0_0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300bc52862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300bc528628_0_81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4" name="Google Shape;854;g300bc528628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300bc528628_0_39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300bc528628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309ee4ab5c6_7_0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309ee4ab5c6_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848bd33025_0_36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848bd33025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g309ee4ab5c6_7_18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7" name="Google Shape;917;g309ee4ab5c6_7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309ee4ab5c6_7_39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309ee4ab5c6_7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30cccaa19c9_0_0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30cccaa19c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30cccaa19c9_0_21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0" name="Google Shape;980;g30cccaa19c9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2d61af99780_1_0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2d61af9978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2d61af99780_1_21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2d61af99780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2d61af99780_1_40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1" name="Google Shape;1041;g2d61af99780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g2d61af99780_1_61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3" name="Google Shape;1063;g2d61af99780_1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2d61af99780_1_79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2d61af99780_1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2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2d61af99780_1_100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4" name="Google Shape;1104;g2d61af99780_1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848bd33025_0_61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848bd33025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2a47a5d1ca9_0_0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4" name="Google Shape;1124;g2a47a5d1ca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4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g2a47a5d1ca9_2_0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6" name="Google Shape;1146;g2a47a5d1ca9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3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2a47a5d1ca9_2_19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5" name="Google Shape;1165;g2a47a5d1ca9_2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5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2af386917e1_1_0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7" name="Google Shape;1187;g2af386917e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4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g2af386917e1_1_18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6" name="Google Shape;1206;g2af386917e1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6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g333b74eee83_2_18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8" name="Google Shape;1228;g333b74eee83_2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5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g333b74eee83_2_36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7" name="Google Shape;1247;g333b74eee83_2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7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333b74eee83_2_57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333b74eee83_2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6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g333b74eee83_2_96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8" name="Google Shape;1288;g333b74eee83_2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8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g3371ea6a116_1_0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0" name="Google Shape;1310;g3371ea6a11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848bd33025_0_77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848bd33025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7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g34baca513fe_0_0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9" name="Google Shape;1329;g34baca513f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4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g34baca513fe_0_18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6" name="Google Shape;1346;g34baca513fe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3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g34baca513fe_0_39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5" name="Google Shape;1365;g34baca513fe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9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g34baca513fe_0_57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1" name="Google Shape;1381;g34baca513fe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8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34da11f93f2_1_0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34da11f93f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4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34dcd560c75_1_0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34dcd560c7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3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g351f8a2a1bf_0_0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5" name="Google Shape;1435;g351f8a2a1b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9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3572e8b8c7d_0_0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3572e8b8c7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8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3572e8b8c7d_0_18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0" name="Google Shape;1470;g3572e8b8c7d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4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g3572e8b8c7d_0_33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6" name="Google Shape;1486;g3572e8b8c7d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48b747abb7_0_16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48b747abb7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3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g35ee9a8c0df_0_18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5" name="Google Shape;1505;g35ee9a8c0df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9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g35ee9a8c0df_0_33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1" name="Google Shape;1521;g35ee9a8c0df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8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g36d62e2d3f2_0_0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0" name="Google Shape;1540;g36d62e2d3f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4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Google Shape;1555;g3bc09abc6af_0_0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6" name="Google Shape;1556;g3bc09abc6a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3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g3bc09abc6af_0_18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5" name="Google Shape;1575;g3bc09abc6af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9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248bc07fc70_0_52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1" name="Google Shape;1591;g248bc07fc70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48b747abb7_0_42:notes"/>
          <p:cNvSpPr/>
          <p:nvPr>
            <p:ph idx="2" type="sldImg"/>
          </p:nvPr>
        </p:nvSpPr>
        <p:spPr>
          <a:xfrm>
            <a:off x="980021" y="685800"/>
            <a:ext cx="4898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48b747abb7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68159" y="1094388"/>
            <a:ext cx="10063800" cy="301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68150" y="4165643"/>
            <a:ext cx="10063800" cy="11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10006840" y="6854072"/>
            <a:ext cx="648000" cy="5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68150" y="1625801"/>
            <a:ext cx="10063800" cy="288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68150" y="4633192"/>
            <a:ext cx="10063800" cy="191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10006840" y="6854072"/>
            <a:ext cx="648000" cy="5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10006840" y="6854072"/>
            <a:ext cx="648000" cy="5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68150" y="3161354"/>
            <a:ext cx="10063800" cy="123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10006840" y="6854072"/>
            <a:ext cx="648000" cy="5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68150" y="654105"/>
            <a:ext cx="100638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68150" y="1693927"/>
            <a:ext cx="10063800" cy="502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10006840" y="6854072"/>
            <a:ext cx="648000" cy="5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68150" y="654105"/>
            <a:ext cx="100638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68150" y="1693927"/>
            <a:ext cx="4724100" cy="502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5707559" y="1693927"/>
            <a:ext cx="4724100" cy="502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10006840" y="6854072"/>
            <a:ext cx="648000" cy="5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68150" y="654105"/>
            <a:ext cx="100638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10006840" y="6854072"/>
            <a:ext cx="648000" cy="5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68150" y="816630"/>
            <a:ext cx="3316800" cy="111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68150" y="2042457"/>
            <a:ext cx="3316800" cy="467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10006840" y="6854072"/>
            <a:ext cx="648000" cy="5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579035" y="661638"/>
            <a:ext cx="7521000" cy="601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10006840" y="6854072"/>
            <a:ext cx="648000" cy="5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5400000" y="-184"/>
            <a:ext cx="5400000" cy="756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313583" y="1812541"/>
            <a:ext cx="4777800" cy="217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313583" y="4120005"/>
            <a:ext cx="4777800" cy="181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5834055" y="1064257"/>
            <a:ext cx="4531800" cy="543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10006840" y="6854072"/>
            <a:ext cx="648000" cy="5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68150" y="6218168"/>
            <a:ext cx="7085100" cy="88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10006840" y="6854072"/>
            <a:ext cx="648000" cy="5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68150" y="654105"/>
            <a:ext cx="10063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68150" y="1693927"/>
            <a:ext cx="10063800" cy="50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10006840" y="6854072"/>
            <a:ext cx="648000" cy="57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image" Target="../media/image163.png"/><Relationship Id="rId5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Relationship Id="rId4" Type="http://schemas.openxmlformats.org/officeDocument/2006/relationships/image" Target="../media/image21.jpg"/><Relationship Id="rId9" Type="http://schemas.openxmlformats.org/officeDocument/2006/relationships/hyperlink" Target="https://xn----ctbcdhawpdxddc0f4a0a3e.xn--p1ai/#quiz574" TargetMode="External"/><Relationship Id="rId5" Type="http://schemas.openxmlformats.org/officeDocument/2006/relationships/hyperlink" Target="https://xn----ctbcdhawpdxddc0f4a0a3e.xn--p1ai/#quiz574" TargetMode="External"/><Relationship Id="rId6" Type="http://schemas.openxmlformats.org/officeDocument/2006/relationships/hyperlink" Target="https://xn----ctbcdhawpdxddc0f4a0a3e.xn--p1ai/#quiz574" TargetMode="External"/><Relationship Id="rId7" Type="http://schemas.openxmlformats.org/officeDocument/2006/relationships/hyperlink" Target="https://xn----ctbcdhawpdxddc0f4a0a3e.xn--p1ai/#quiz574" TargetMode="External"/><Relationship Id="rId8" Type="http://schemas.openxmlformats.org/officeDocument/2006/relationships/hyperlink" Target="https://xn----ctbcdhawpdxddc0f4a0a3e.xn--p1ai/#quiz574" TargetMode="External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youtube.com/shorts/TinUlUbbOSw" TargetMode="External"/><Relationship Id="rId10" Type="http://schemas.openxmlformats.org/officeDocument/2006/relationships/hyperlink" Target="https://www.youtube.com/shorts/TinUlUbbOSw" TargetMode="External"/><Relationship Id="rId13" Type="http://schemas.openxmlformats.org/officeDocument/2006/relationships/hyperlink" Target="https://www.youtube.com/shorts/TinUlUbbOSw" TargetMode="External"/><Relationship Id="rId12" Type="http://schemas.openxmlformats.org/officeDocument/2006/relationships/hyperlink" Target="https://www.youtube.com/shorts/TinUlUbbOSw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jpg"/><Relationship Id="rId4" Type="http://schemas.openxmlformats.org/officeDocument/2006/relationships/image" Target="../media/image29.jpg"/><Relationship Id="rId9" Type="http://schemas.openxmlformats.org/officeDocument/2006/relationships/hyperlink" Target="https://www.youtube.com/shorts/TinUlUbbOSw" TargetMode="External"/><Relationship Id="rId14" Type="http://schemas.openxmlformats.org/officeDocument/2006/relationships/image" Target="../media/image2.png"/><Relationship Id="rId5" Type="http://schemas.openxmlformats.org/officeDocument/2006/relationships/hyperlink" Target="https://www.youtube.com/shorts/TinUlUbbOSw" TargetMode="External"/><Relationship Id="rId6" Type="http://schemas.openxmlformats.org/officeDocument/2006/relationships/hyperlink" Target="https://www.youtube.com/shorts/TinUlUbbOSw" TargetMode="External"/><Relationship Id="rId7" Type="http://schemas.openxmlformats.org/officeDocument/2006/relationships/image" Target="../media/image9.png"/><Relationship Id="rId8" Type="http://schemas.openxmlformats.org/officeDocument/2006/relationships/hyperlink" Target="https://www.youtube.com/shorts/TinUlUbbOSw" TargetMode="External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youtube.com/shorts/oKgvOhXEYtY" TargetMode="External"/><Relationship Id="rId10" Type="http://schemas.openxmlformats.org/officeDocument/2006/relationships/hyperlink" Target="https://www.youtube.com/shorts/oKgvOhXEYtY" TargetMode="External"/><Relationship Id="rId13" Type="http://schemas.openxmlformats.org/officeDocument/2006/relationships/hyperlink" Target="https://www.youtube.com/shorts/oKgvOhXEYtY" TargetMode="External"/><Relationship Id="rId12" Type="http://schemas.openxmlformats.org/officeDocument/2006/relationships/hyperlink" Target="https://www.youtube.com/shorts/oKgvOhXEYtY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jpg"/><Relationship Id="rId4" Type="http://schemas.openxmlformats.org/officeDocument/2006/relationships/image" Target="../media/image17.jpg"/><Relationship Id="rId9" Type="http://schemas.openxmlformats.org/officeDocument/2006/relationships/hyperlink" Target="https://www.youtube.com/shorts/oKgvOhXEYtY" TargetMode="External"/><Relationship Id="rId14" Type="http://schemas.openxmlformats.org/officeDocument/2006/relationships/image" Target="../media/image2.png"/><Relationship Id="rId5" Type="http://schemas.openxmlformats.org/officeDocument/2006/relationships/hyperlink" Target="https://www.youtube.com/shorts/oKgvOhXEYtY" TargetMode="External"/><Relationship Id="rId6" Type="http://schemas.openxmlformats.org/officeDocument/2006/relationships/hyperlink" Target="https://www.youtube.com/shorts/oKgvOhXEYtY" TargetMode="External"/><Relationship Id="rId7" Type="http://schemas.openxmlformats.org/officeDocument/2006/relationships/image" Target="../media/image9.png"/><Relationship Id="rId8" Type="http://schemas.openxmlformats.org/officeDocument/2006/relationships/hyperlink" Target="https://www.youtube.com/shorts/oKgvOhXEYtY" TargetMode="External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youtube.com/shorts/clJ4FYQNpBw" TargetMode="External"/><Relationship Id="rId10" Type="http://schemas.openxmlformats.org/officeDocument/2006/relationships/hyperlink" Target="https://www.youtube.com/shorts/clJ4FYQNpBw" TargetMode="External"/><Relationship Id="rId13" Type="http://schemas.openxmlformats.org/officeDocument/2006/relationships/hyperlink" Target="https://www.youtube.com/shorts/clJ4FYQNpBw" TargetMode="External"/><Relationship Id="rId12" Type="http://schemas.openxmlformats.org/officeDocument/2006/relationships/hyperlink" Target="https://www.youtube.com/shorts/clJ4FYQNpBw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jpg"/><Relationship Id="rId4" Type="http://schemas.openxmlformats.org/officeDocument/2006/relationships/image" Target="../media/image15.jpg"/><Relationship Id="rId9" Type="http://schemas.openxmlformats.org/officeDocument/2006/relationships/hyperlink" Target="https://www.youtube.com/shorts/clJ4FYQNpBw" TargetMode="External"/><Relationship Id="rId15" Type="http://schemas.openxmlformats.org/officeDocument/2006/relationships/hyperlink" Target="https://xn----ctbcdhawpdxddc0f4a0a3e.xn--p1ai/#quiz574" TargetMode="External"/><Relationship Id="rId14" Type="http://schemas.openxmlformats.org/officeDocument/2006/relationships/image" Target="../media/image2.png"/><Relationship Id="rId17" Type="http://schemas.openxmlformats.org/officeDocument/2006/relationships/hyperlink" Target="https://xn----ctbcdhawpdxddc0f4a0a3e.xn--p1ai/#quiz574" TargetMode="External"/><Relationship Id="rId16" Type="http://schemas.openxmlformats.org/officeDocument/2006/relationships/hyperlink" Target="https://xn----ctbcdhawpdxddc0f4a0a3e.xn--p1ai/#quiz574" TargetMode="External"/><Relationship Id="rId5" Type="http://schemas.openxmlformats.org/officeDocument/2006/relationships/hyperlink" Target="https://www.youtube.com/shorts/clJ4FYQNpBw" TargetMode="External"/><Relationship Id="rId19" Type="http://schemas.openxmlformats.org/officeDocument/2006/relationships/hyperlink" Target="https://xn----ctbcdhawpdxddc0f4a0a3e.xn--p1ai/#quiz574" TargetMode="External"/><Relationship Id="rId6" Type="http://schemas.openxmlformats.org/officeDocument/2006/relationships/hyperlink" Target="https://www.youtube.com/shorts/clJ4FYQNpBw" TargetMode="External"/><Relationship Id="rId18" Type="http://schemas.openxmlformats.org/officeDocument/2006/relationships/hyperlink" Target="https://xn----ctbcdhawpdxddc0f4a0a3e.xn--p1ai/#quiz574" TargetMode="External"/><Relationship Id="rId7" Type="http://schemas.openxmlformats.org/officeDocument/2006/relationships/image" Target="../media/image9.png"/><Relationship Id="rId8" Type="http://schemas.openxmlformats.org/officeDocument/2006/relationships/hyperlink" Target="https://www.youtube.com/shorts/clJ4FYQNpBw" TargetMode="External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youtube.com/watch?v=YpoFyUcq-tg" TargetMode="External"/><Relationship Id="rId10" Type="http://schemas.openxmlformats.org/officeDocument/2006/relationships/hyperlink" Target="https://www.youtube.com/watch?v=YpoFyUcq-tg" TargetMode="External"/><Relationship Id="rId13" Type="http://schemas.openxmlformats.org/officeDocument/2006/relationships/hyperlink" Target="https://www.youtube.com/watch?v=YpoFyUcq-tg" TargetMode="External"/><Relationship Id="rId12" Type="http://schemas.openxmlformats.org/officeDocument/2006/relationships/hyperlink" Target="https://www.youtube.com/watch?v=YpoFyUcq-tg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g"/><Relationship Id="rId4" Type="http://schemas.openxmlformats.org/officeDocument/2006/relationships/image" Target="../media/image35.jpg"/><Relationship Id="rId9" Type="http://schemas.openxmlformats.org/officeDocument/2006/relationships/hyperlink" Target="https://www.youtube.com/watch?v=YpoFyUcq-tg" TargetMode="External"/><Relationship Id="rId14" Type="http://schemas.openxmlformats.org/officeDocument/2006/relationships/image" Target="../media/image2.png"/><Relationship Id="rId5" Type="http://schemas.openxmlformats.org/officeDocument/2006/relationships/hyperlink" Target="https://www.youtube.com/watch?v=YpoFyUcq-tg" TargetMode="External"/><Relationship Id="rId6" Type="http://schemas.openxmlformats.org/officeDocument/2006/relationships/hyperlink" Target="https://www.youtube.com/watch?v=YpoFyUcq-tg" TargetMode="External"/><Relationship Id="rId7" Type="http://schemas.openxmlformats.org/officeDocument/2006/relationships/image" Target="../media/image9.png"/><Relationship Id="rId8" Type="http://schemas.openxmlformats.org/officeDocument/2006/relationships/hyperlink" Target="https://www.youtube.com/watch?v=YpoFyUcq-tg" TargetMode="External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hyperlink" Target="https://youtube.com/shorts/2SD91G2_ymg?si=kFO3vCcuMhmhKkKv" TargetMode="External"/><Relationship Id="rId10" Type="http://schemas.openxmlformats.org/officeDocument/2006/relationships/hyperlink" Target="https://youtube.com/shorts/2SD91G2_ymg?si=kFO3vCcuMhmhKkKv" TargetMode="External"/><Relationship Id="rId13" Type="http://schemas.openxmlformats.org/officeDocument/2006/relationships/hyperlink" Target="https://youtube.com/shorts/2SD91G2_ymg?si=kFO3vCcuMhmhKkKv" TargetMode="External"/><Relationship Id="rId12" Type="http://schemas.openxmlformats.org/officeDocument/2006/relationships/hyperlink" Target="https://youtube.com/shorts/2SD91G2_ymg?si=kFO3vCcuMhmhKkKv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jpg"/><Relationship Id="rId4" Type="http://schemas.openxmlformats.org/officeDocument/2006/relationships/image" Target="../media/image31.jpg"/><Relationship Id="rId9" Type="http://schemas.openxmlformats.org/officeDocument/2006/relationships/hyperlink" Target="https://youtube.com/shorts/2SD91G2_ymg?si=kFO3vCcuMhmhKkKv" TargetMode="External"/><Relationship Id="rId14" Type="http://schemas.openxmlformats.org/officeDocument/2006/relationships/image" Target="../media/image2.png"/><Relationship Id="rId5" Type="http://schemas.openxmlformats.org/officeDocument/2006/relationships/hyperlink" Target="https://youtube.com/shorts/2SD91G2_ymg?si=kFO3vCcuMhmhKkKv" TargetMode="External"/><Relationship Id="rId6" Type="http://schemas.openxmlformats.org/officeDocument/2006/relationships/hyperlink" Target="https://youtube.com/shorts/2SD91G2_ymg?si=kFO3vCcuMhmhKkKv" TargetMode="External"/><Relationship Id="rId7" Type="http://schemas.openxmlformats.org/officeDocument/2006/relationships/image" Target="../media/image9.png"/><Relationship Id="rId8" Type="http://schemas.openxmlformats.org/officeDocument/2006/relationships/hyperlink" Target="https://youtube.com/shorts/2SD91G2_ymg?si=kFO3vCcuMhmhKkKv" TargetMode="External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youtube.com/shorts/Y8ov0vM28OA" TargetMode="External"/><Relationship Id="rId10" Type="http://schemas.openxmlformats.org/officeDocument/2006/relationships/hyperlink" Target="https://www.youtube.com/shorts/Y8ov0vM28OA" TargetMode="External"/><Relationship Id="rId13" Type="http://schemas.openxmlformats.org/officeDocument/2006/relationships/hyperlink" Target="https://www.youtube.com/shorts/Y8ov0vM28OA" TargetMode="External"/><Relationship Id="rId12" Type="http://schemas.openxmlformats.org/officeDocument/2006/relationships/hyperlink" Target="https://www.youtube.com/shorts/Y8ov0vM28OA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jpg"/><Relationship Id="rId4" Type="http://schemas.openxmlformats.org/officeDocument/2006/relationships/image" Target="../media/image45.jpg"/><Relationship Id="rId9" Type="http://schemas.openxmlformats.org/officeDocument/2006/relationships/hyperlink" Target="https://www.youtube.com/shorts/Y8ov0vM28OA" TargetMode="External"/><Relationship Id="rId14" Type="http://schemas.openxmlformats.org/officeDocument/2006/relationships/image" Target="../media/image2.png"/><Relationship Id="rId5" Type="http://schemas.openxmlformats.org/officeDocument/2006/relationships/hyperlink" Target="https://www.youtube.com/shorts/Y8ov0vM28OA" TargetMode="External"/><Relationship Id="rId6" Type="http://schemas.openxmlformats.org/officeDocument/2006/relationships/hyperlink" Target="https://www.youtube.com/shorts/Y8ov0vM28OA" TargetMode="External"/><Relationship Id="rId7" Type="http://schemas.openxmlformats.org/officeDocument/2006/relationships/image" Target="../media/image9.png"/><Relationship Id="rId8" Type="http://schemas.openxmlformats.org/officeDocument/2006/relationships/hyperlink" Target="https://www.youtube.com/shorts/Y8ov0vM28OA" TargetMode="External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youtube.com/shorts/wDUkHwn6WQQ" TargetMode="External"/><Relationship Id="rId10" Type="http://schemas.openxmlformats.org/officeDocument/2006/relationships/hyperlink" Target="https://www.youtube.com/shorts/wDUkHwn6WQQ" TargetMode="External"/><Relationship Id="rId13" Type="http://schemas.openxmlformats.org/officeDocument/2006/relationships/hyperlink" Target="https://www.youtube.com/shorts/wDUkHwn6WQQ" TargetMode="External"/><Relationship Id="rId12" Type="http://schemas.openxmlformats.org/officeDocument/2006/relationships/hyperlink" Target="https://www.youtube.com/shorts/wDUkHwn6WQQ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2.jpg"/><Relationship Id="rId4" Type="http://schemas.openxmlformats.org/officeDocument/2006/relationships/image" Target="../media/image32.jpg"/><Relationship Id="rId9" Type="http://schemas.openxmlformats.org/officeDocument/2006/relationships/hyperlink" Target="https://www.youtube.com/shorts/wDUkHwn6WQQ" TargetMode="External"/><Relationship Id="rId14" Type="http://schemas.openxmlformats.org/officeDocument/2006/relationships/image" Target="../media/image2.png"/><Relationship Id="rId5" Type="http://schemas.openxmlformats.org/officeDocument/2006/relationships/hyperlink" Target="https://www.youtube.com/shorts/wDUkHwn6WQQ" TargetMode="External"/><Relationship Id="rId6" Type="http://schemas.openxmlformats.org/officeDocument/2006/relationships/hyperlink" Target="https://www.youtube.com/shorts/wDUkHwn6WQQ" TargetMode="External"/><Relationship Id="rId7" Type="http://schemas.openxmlformats.org/officeDocument/2006/relationships/image" Target="../media/image9.png"/><Relationship Id="rId8" Type="http://schemas.openxmlformats.org/officeDocument/2006/relationships/hyperlink" Target="https://www.youtube.com/shorts/wDUkHwn6WQQ" TargetMode="External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youtube.com/shorts/Pi6Bh1nlbws" TargetMode="External"/><Relationship Id="rId10" Type="http://schemas.openxmlformats.org/officeDocument/2006/relationships/hyperlink" Target="https://www.youtube.com/shorts/Pi6Bh1nlbws" TargetMode="External"/><Relationship Id="rId13" Type="http://schemas.openxmlformats.org/officeDocument/2006/relationships/hyperlink" Target="https://www.youtube.com/shorts/Pi6Bh1nlbws" TargetMode="External"/><Relationship Id="rId12" Type="http://schemas.openxmlformats.org/officeDocument/2006/relationships/hyperlink" Target="https://www.youtube.com/shorts/Pi6Bh1nlbws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Relationship Id="rId4" Type="http://schemas.openxmlformats.org/officeDocument/2006/relationships/image" Target="../media/image38.png"/><Relationship Id="rId9" Type="http://schemas.openxmlformats.org/officeDocument/2006/relationships/hyperlink" Target="https://www.youtube.com/shorts/Pi6Bh1nlbws" TargetMode="External"/><Relationship Id="rId15" Type="http://schemas.openxmlformats.org/officeDocument/2006/relationships/hyperlink" Target="https://xn----ctbcdhawpdxddc0f4a0a3e.xn--p1ai/#quiz574" TargetMode="External"/><Relationship Id="rId14" Type="http://schemas.openxmlformats.org/officeDocument/2006/relationships/image" Target="../media/image2.png"/><Relationship Id="rId17" Type="http://schemas.openxmlformats.org/officeDocument/2006/relationships/hyperlink" Target="https://xn----ctbcdhawpdxddc0f4a0a3e.xn--p1ai/#quiz574" TargetMode="External"/><Relationship Id="rId16" Type="http://schemas.openxmlformats.org/officeDocument/2006/relationships/hyperlink" Target="https://xn----ctbcdhawpdxddc0f4a0a3e.xn--p1ai/#quiz574" TargetMode="External"/><Relationship Id="rId5" Type="http://schemas.openxmlformats.org/officeDocument/2006/relationships/hyperlink" Target="https://www.youtube.com/shorts/Pi6Bh1nlbws" TargetMode="External"/><Relationship Id="rId19" Type="http://schemas.openxmlformats.org/officeDocument/2006/relationships/hyperlink" Target="https://xn----ctbcdhawpdxddc0f4a0a3e.xn--p1ai/#quiz574" TargetMode="External"/><Relationship Id="rId6" Type="http://schemas.openxmlformats.org/officeDocument/2006/relationships/hyperlink" Target="https://www.youtube.com/shorts/Pi6Bh1nlbws" TargetMode="External"/><Relationship Id="rId18" Type="http://schemas.openxmlformats.org/officeDocument/2006/relationships/hyperlink" Target="https://xn----ctbcdhawpdxddc0f4a0a3e.xn--p1ai/#quiz574" TargetMode="External"/><Relationship Id="rId7" Type="http://schemas.openxmlformats.org/officeDocument/2006/relationships/image" Target="../media/image9.png"/><Relationship Id="rId8" Type="http://schemas.openxmlformats.org/officeDocument/2006/relationships/hyperlink" Target="https://www.youtube.com/shorts/Pi6Bh1nlbws" TargetMode="External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youtube.com/watch?v=UTDXXciU5II" TargetMode="External"/><Relationship Id="rId10" Type="http://schemas.openxmlformats.org/officeDocument/2006/relationships/hyperlink" Target="https://www.youtube.com/watch?v=UTDXXciU5II" TargetMode="External"/><Relationship Id="rId13" Type="http://schemas.openxmlformats.org/officeDocument/2006/relationships/hyperlink" Target="https://www.youtube.com/watch?v=UTDXXciU5II" TargetMode="External"/><Relationship Id="rId12" Type="http://schemas.openxmlformats.org/officeDocument/2006/relationships/hyperlink" Target="https://www.youtube.com/watch?v=UTDXXciU5II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6.jpg"/><Relationship Id="rId4" Type="http://schemas.openxmlformats.org/officeDocument/2006/relationships/image" Target="../media/image34.jpg"/><Relationship Id="rId9" Type="http://schemas.openxmlformats.org/officeDocument/2006/relationships/hyperlink" Target="https://www.youtube.com/watch?v=UTDXXciU5II" TargetMode="External"/><Relationship Id="rId14" Type="http://schemas.openxmlformats.org/officeDocument/2006/relationships/image" Target="../media/image2.png"/><Relationship Id="rId5" Type="http://schemas.openxmlformats.org/officeDocument/2006/relationships/hyperlink" Target="https://www.youtube.com/watch?v=UTDXXciU5II" TargetMode="External"/><Relationship Id="rId6" Type="http://schemas.openxmlformats.org/officeDocument/2006/relationships/hyperlink" Target="https://www.youtube.com/watch?v=UTDXXciU5II" TargetMode="External"/><Relationship Id="rId7" Type="http://schemas.openxmlformats.org/officeDocument/2006/relationships/image" Target="../media/image9.png"/><Relationship Id="rId8" Type="http://schemas.openxmlformats.org/officeDocument/2006/relationships/hyperlink" Target="https://www.youtube.com/watch?v=UTDXXciU5II" TargetMode="External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youtube.com/watch?v=q6s88aFaD6Y" TargetMode="External"/><Relationship Id="rId10" Type="http://schemas.openxmlformats.org/officeDocument/2006/relationships/hyperlink" Target="https://www.youtube.com/watch?v=q6s88aFaD6Y" TargetMode="External"/><Relationship Id="rId13" Type="http://schemas.openxmlformats.org/officeDocument/2006/relationships/hyperlink" Target="https://www.youtube.com/watch?v=q6s88aFaD6Y" TargetMode="External"/><Relationship Id="rId12" Type="http://schemas.openxmlformats.org/officeDocument/2006/relationships/hyperlink" Target="https://www.youtube.com/watch?v=q6s88aFaD6Y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youtube.com/shorts/yT_irJe1pqs" TargetMode="External"/><Relationship Id="rId4" Type="http://schemas.openxmlformats.org/officeDocument/2006/relationships/hyperlink" Target="https://www.youtube.com/watch?v=q6s88aFaD6Y" TargetMode="External"/><Relationship Id="rId9" Type="http://schemas.openxmlformats.org/officeDocument/2006/relationships/hyperlink" Target="https://www.youtube.com/watch?v=q6s88aFaD6Y" TargetMode="External"/><Relationship Id="rId15" Type="http://schemas.openxmlformats.org/officeDocument/2006/relationships/image" Target="../media/image2.png"/><Relationship Id="rId14" Type="http://schemas.openxmlformats.org/officeDocument/2006/relationships/hyperlink" Target="https://www.youtube.com/watch?v=q6s88aFaD6Y" TargetMode="External"/><Relationship Id="rId16" Type="http://schemas.openxmlformats.org/officeDocument/2006/relationships/image" Target="../media/image23.png"/><Relationship Id="rId5" Type="http://schemas.openxmlformats.org/officeDocument/2006/relationships/image" Target="../media/image12.jpg"/><Relationship Id="rId6" Type="http://schemas.openxmlformats.org/officeDocument/2006/relationships/image" Target="../media/image6.png"/><Relationship Id="rId7" Type="http://schemas.openxmlformats.org/officeDocument/2006/relationships/hyperlink" Target="https://www.youtube.com/watch?v=q6s88aFaD6Y" TargetMode="External"/><Relationship Id="rId8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youtube.com/watch?v=bUUJQhq8MWU" TargetMode="External"/><Relationship Id="rId10" Type="http://schemas.openxmlformats.org/officeDocument/2006/relationships/hyperlink" Target="https://www.youtube.com/watch?v=bUUJQhq8MWU" TargetMode="External"/><Relationship Id="rId13" Type="http://schemas.openxmlformats.org/officeDocument/2006/relationships/hyperlink" Target="https://www.youtube.com/watch?v=bUUJQhq8MWU" TargetMode="External"/><Relationship Id="rId12" Type="http://schemas.openxmlformats.org/officeDocument/2006/relationships/hyperlink" Target="https://www.youtube.com/watch?v=bUUJQhq8MWU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2.jpg"/><Relationship Id="rId4" Type="http://schemas.openxmlformats.org/officeDocument/2006/relationships/image" Target="../media/image33.jpg"/><Relationship Id="rId9" Type="http://schemas.openxmlformats.org/officeDocument/2006/relationships/hyperlink" Target="https://www.youtube.com/watch?v=bUUJQhq8MWU" TargetMode="External"/><Relationship Id="rId14" Type="http://schemas.openxmlformats.org/officeDocument/2006/relationships/image" Target="../media/image2.png"/><Relationship Id="rId5" Type="http://schemas.openxmlformats.org/officeDocument/2006/relationships/hyperlink" Target="https://www.youtube.com/watch?v=bUUJQhq8MWU" TargetMode="External"/><Relationship Id="rId6" Type="http://schemas.openxmlformats.org/officeDocument/2006/relationships/hyperlink" Target="https://www.youtube.com/watch?v=bUUJQhq8MWU" TargetMode="External"/><Relationship Id="rId7" Type="http://schemas.openxmlformats.org/officeDocument/2006/relationships/image" Target="../media/image9.png"/><Relationship Id="rId8" Type="http://schemas.openxmlformats.org/officeDocument/2006/relationships/hyperlink" Target="https://www.youtube.com/watch?v=bUUJQhq8MWU" TargetMode="External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youtube.com/shorts/TYBURlgyUzA" TargetMode="External"/><Relationship Id="rId10" Type="http://schemas.openxmlformats.org/officeDocument/2006/relationships/hyperlink" Target="https://www.youtube.com/shorts/TYBURlgyUzA" TargetMode="External"/><Relationship Id="rId13" Type="http://schemas.openxmlformats.org/officeDocument/2006/relationships/hyperlink" Target="https://www.youtube.com/shorts/TYBURlgyUzA" TargetMode="External"/><Relationship Id="rId12" Type="http://schemas.openxmlformats.org/officeDocument/2006/relationships/hyperlink" Target="https://www.youtube.com/shorts/TYBURlgyUzA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1.jpg"/><Relationship Id="rId4" Type="http://schemas.openxmlformats.org/officeDocument/2006/relationships/image" Target="../media/image40.jpg"/><Relationship Id="rId9" Type="http://schemas.openxmlformats.org/officeDocument/2006/relationships/hyperlink" Target="https://www.youtube.com/shorts/TYBURlgyUzA" TargetMode="External"/><Relationship Id="rId14" Type="http://schemas.openxmlformats.org/officeDocument/2006/relationships/image" Target="../media/image2.png"/><Relationship Id="rId5" Type="http://schemas.openxmlformats.org/officeDocument/2006/relationships/hyperlink" Target="https://www.youtube.com/shorts/TYBURlgyUzA" TargetMode="External"/><Relationship Id="rId6" Type="http://schemas.openxmlformats.org/officeDocument/2006/relationships/hyperlink" Target="https://www.youtube.com/shorts/TYBURlgyUzA" TargetMode="External"/><Relationship Id="rId7" Type="http://schemas.openxmlformats.org/officeDocument/2006/relationships/image" Target="../media/image9.png"/><Relationship Id="rId8" Type="http://schemas.openxmlformats.org/officeDocument/2006/relationships/hyperlink" Target="https://www.youtube.com/shorts/TYBURlgyUzA" TargetMode="External"/></Relationships>
</file>

<file path=ppt/slides/_rels/slide22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youtube.com/shorts/0P813Dz-YPk" TargetMode="External"/><Relationship Id="rId10" Type="http://schemas.openxmlformats.org/officeDocument/2006/relationships/hyperlink" Target="https://www.youtube.com/shorts/0P813Dz-YPk" TargetMode="External"/><Relationship Id="rId13" Type="http://schemas.openxmlformats.org/officeDocument/2006/relationships/hyperlink" Target="https://www.youtube.com/shorts/0P813Dz-YPk" TargetMode="External"/><Relationship Id="rId12" Type="http://schemas.openxmlformats.org/officeDocument/2006/relationships/hyperlink" Target="https://www.youtube.com/shorts/0P813Dz-YPk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1.jpg"/><Relationship Id="rId4" Type="http://schemas.openxmlformats.org/officeDocument/2006/relationships/image" Target="../media/image49.jpg"/><Relationship Id="rId9" Type="http://schemas.openxmlformats.org/officeDocument/2006/relationships/hyperlink" Target="https://www.youtube.com/shorts/0P813Dz-YPk" TargetMode="External"/><Relationship Id="rId14" Type="http://schemas.openxmlformats.org/officeDocument/2006/relationships/image" Target="../media/image2.png"/><Relationship Id="rId5" Type="http://schemas.openxmlformats.org/officeDocument/2006/relationships/hyperlink" Target="https://www.youtube.com/shorts/0P813Dz-YPk" TargetMode="External"/><Relationship Id="rId6" Type="http://schemas.openxmlformats.org/officeDocument/2006/relationships/hyperlink" Target="https://www.youtube.com/shorts/0P813Dz-YPk" TargetMode="External"/><Relationship Id="rId7" Type="http://schemas.openxmlformats.org/officeDocument/2006/relationships/image" Target="../media/image9.png"/><Relationship Id="rId8" Type="http://schemas.openxmlformats.org/officeDocument/2006/relationships/hyperlink" Target="https://www.youtube.com/shorts/0P813Dz-YPk" TargetMode="External"/></Relationships>
</file>

<file path=ppt/slides/_rels/slide23.xml.rels><?xml version="1.0" encoding="UTF-8" standalone="yes"?><Relationships xmlns="http://schemas.openxmlformats.org/package/2006/relationships"><Relationship Id="rId20" Type="http://schemas.openxmlformats.org/officeDocument/2006/relationships/hyperlink" Target="https://xn----ctbcdhawpdxddc0f4a0a3e.xn--p1ai/#quiz574" TargetMode="External"/><Relationship Id="rId11" Type="http://schemas.openxmlformats.org/officeDocument/2006/relationships/hyperlink" Target="https://www.youtube.com/shorts/V1ekypNEQEc" TargetMode="External"/><Relationship Id="rId10" Type="http://schemas.openxmlformats.org/officeDocument/2006/relationships/hyperlink" Target="https://www.youtube.com/shorts/V1ekypNEQEc" TargetMode="External"/><Relationship Id="rId13" Type="http://schemas.openxmlformats.org/officeDocument/2006/relationships/hyperlink" Target="https://www.youtube.com/shorts/V1ekypNEQEc" TargetMode="External"/><Relationship Id="rId12" Type="http://schemas.openxmlformats.org/officeDocument/2006/relationships/hyperlink" Target="https://www.youtube.com/shorts/V1ekypNEQEc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9.jpg"/><Relationship Id="rId4" Type="http://schemas.openxmlformats.org/officeDocument/2006/relationships/image" Target="../media/image44.jpg"/><Relationship Id="rId9" Type="http://schemas.openxmlformats.org/officeDocument/2006/relationships/hyperlink" Target="https://www.youtube.com/shorts/V1ekypNEQEc" TargetMode="External"/><Relationship Id="rId15" Type="http://schemas.openxmlformats.org/officeDocument/2006/relationships/image" Target="../media/image43.jpg"/><Relationship Id="rId14" Type="http://schemas.openxmlformats.org/officeDocument/2006/relationships/image" Target="../media/image2.png"/><Relationship Id="rId17" Type="http://schemas.openxmlformats.org/officeDocument/2006/relationships/hyperlink" Target="https://xn----ctbcdhawpdxddc0f4a0a3e.xn--p1ai/#quiz574" TargetMode="External"/><Relationship Id="rId16" Type="http://schemas.openxmlformats.org/officeDocument/2006/relationships/hyperlink" Target="https://xn----ctbcdhawpdxddc0f4a0a3e.xn--p1ai/#quiz574" TargetMode="External"/><Relationship Id="rId5" Type="http://schemas.openxmlformats.org/officeDocument/2006/relationships/hyperlink" Target="https://www.youtube.com/shorts/V1ekypNEQEc" TargetMode="External"/><Relationship Id="rId19" Type="http://schemas.openxmlformats.org/officeDocument/2006/relationships/hyperlink" Target="https://xn----ctbcdhawpdxddc0f4a0a3e.xn--p1ai/#quiz574" TargetMode="External"/><Relationship Id="rId6" Type="http://schemas.openxmlformats.org/officeDocument/2006/relationships/hyperlink" Target="https://www.youtube.com/shorts/V1ekypNEQEc" TargetMode="External"/><Relationship Id="rId18" Type="http://schemas.openxmlformats.org/officeDocument/2006/relationships/hyperlink" Target="https://xn----ctbcdhawpdxddc0f4a0a3e.xn--p1ai/#quiz574" TargetMode="External"/><Relationship Id="rId7" Type="http://schemas.openxmlformats.org/officeDocument/2006/relationships/image" Target="../media/image9.png"/><Relationship Id="rId8" Type="http://schemas.openxmlformats.org/officeDocument/2006/relationships/hyperlink" Target="https://www.youtube.com/shorts/V1ekypNEQEc" TargetMode="External"/></Relationships>
</file>

<file path=ppt/slides/_rels/slide24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youtube.com/shorts/mBzaUz5yYDc" TargetMode="External"/><Relationship Id="rId10" Type="http://schemas.openxmlformats.org/officeDocument/2006/relationships/hyperlink" Target="https://www.youtube.com/shorts/mBzaUz5yYDc" TargetMode="External"/><Relationship Id="rId13" Type="http://schemas.openxmlformats.org/officeDocument/2006/relationships/hyperlink" Target="https://www.youtube.com/shorts/mBzaUz5yYDc" TargetMode="External"/><Relationship Id="rId12" Type="http://schemas.openxmlformats.org/officeDocument/2006/relationships/hyperlink" Target="https://www.youtube.com/shorts/mBzaUz5yYDc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7.jpg"/><Relationship Id="rId4" Type="http://schemas.openxmlformats.org/officeDocument/2006/relationships/image" Target="../media/image66.jpg"/><Relationship Id="rId9" Type="http://schemas.openxmlformats.org/officeDocument/2006/relationships/hyperlink" Target="https://www.youtube.com/shorts/mBzaUz5yYDc" TargetMode="External"/><Relationship Id="rId15" Type="http://schemas.openxmlformats.org/officeDocument/2006/relationships/image" Target="../media/image54.jpg"/><Relationship Id="rId14" Type="http://schemas.openxmlformats.org/officeDocument/2006/relationships/image" Target="../media/image2.png"/><Relationship Id="rId5" Type="http://schemas.openxmlformats.org/officeDocument/2006/relationships/hyperlink" Target="https://www.youtube.com/shorts/mBzaUz5yYDc" TargetMode="External"/><Relationship Id="rId6" Type="http://schemas.openxmlformats.org/officeDocument/2006/relationships/hyperlink" Target="https://www.youtube.com/shorts/mBzaUz5yYDc" TargetMode="External"/><Relationship Id="rId7" Type="http://schemas.openxmlformats.org/officeDocument/2006/relationships/image" Target="../media/image9.png"/><Relationship Id="rId8" Type="http://schemas.openxmlformats.org/officeDocument/2006/relationships/hyperlink" Target="https://www.youtube.com/shorts/mBzaUz5yYDc" TargetMode="External"/></Relationships>
</file>

<file path=ppt/slides/_rels/slide25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youtube.com/shorts/Ueup5m0gKYk" TargetMode="External"/><Relationship Id="rId10" Type="http://schemas.openxmlformats.org/officeDocument/2006/relationships/hyperlink" Target="https://www.youtube.com/shorts/Ueup5m0gKYk" TargetMode="External"/><Relationship Id="rId13" Type="http://schemas.openxmlformats.org/officeDocument/2006/relationships/hyperlink" Target="https://www.youtube.com/shorts/Ueup5m0gKYk" TargetMode="External"/><Relationship Id="rId12" Type="http://schemas.openxmlformats.org/officeDocument/2006/relationships/hyperlink" Target="https://www.youtube.com/shorts/Ueup5m0gKYk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3.jpg"/><Relationship Id="rId4" Type="http://schemas.openxmlformats.org/officeDocument/2006/relationships/image" Target="../media/image63.jpg"/><Relationship Id="rId9" Type="http://schemas.openxmlformats.org/officeDocument/2006/relationships/hyperlink" Target="https://www.youtube.com/shorts/Ueup5m0gKYk" TargetMode="External"/><Relationship Id="rId15" Type="http://schemas.openxmlformats.org/officeDocument/2006/relationships/image" Target="../media/image46.jpg"/><Relationship Id="rId14" Type="http://schemas.openxmlformats.org/officeDocument/2006/relationships/image" Target="../media/image2.png"/><Relationship Id="rId5" Type="http://schemas.openxmlformats.org/officeDocument/2006/relationships/hyperlink" Target="https://www.youtube.com/shorts/Ueup5m0gKYk" TargetMode="External"/><Relationship Id="rId6" Type="http://schemas.openxmlformats.org/officeDocument/2006/relationships/hyperlink" Target="https://www.youtube.com/shorts/Ueup5m0gKYk" TargetMode="External"/><Relationship Id="rId7" Type="http://schemas.openxmlformats.org/officeDocument/2006/relationships/image" Target="../media/image9.png"/><Relationship Id="rId8" Type="http://schemas.openxmlformats.org/officeDocument/2006/relationships/hyperlink" Target="https://www.youtube.com/shorts/Ueup5m0gKYk" TargetMode="External"/></Relationships>
</file>

<file path=ppt/slides/_rels/slide26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youtube.com/shorts/RxUjaZkhFOk" TargetMode="External"/><Relationship Id="rId10" Type="http://schemas.openxmlformats.org/officeDocument/2006/relationships/hyperlink" Target="https://www.youtube.com/shorts/RxUjaZkhFOk" TargetMode="External"/><Relationship Id="rId13" Type="http://schemas.openxmlformats.org/officeDocument/2006/relationships/hyperlink" Target="https://www.youtube.com/shorts/RxUjaZkhFOk" TargetMode="External"/><Relationship Id="rId12" Type="http://schemas.openxmlformats.org/officeDocument/2006/relationships/hyperlink" Target="https://www.youtube.com/shorts/RxUjaZkhFOk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5.jpg"/><Relationship Id="rId4" Type="http://schemas.openxmlformats.org/officeDocument/2006/relationships/image" Target="../media/image50.jpg"/><Relationship Id="rId9" Type="http://schemas.openxmlformats.org/officeDocument/2006/relationships/hyperlink" Target="https://www.youtube.com/shorts/RxUjaZkhFOk" TargetMode="External"/><Relationship Id="rId15" Type="http://schemas.openxmlformats.org/officeDocument/2006/relationships/image" Target="../media/image48.jpg"/><Relationship Id="rId14" Type="http://schemas.openxmlformats.org/officeDocument/2006/relationships/image" Target="../media/image2.png"/><Relationship Id="rId5" Type="http://schemas.openxmlformats.org/officeDocument/2006/relationships/hyperlink" Target="https://www.youtube.com/shorts/RxUjaZkhFOk" TargetMode="External"/><Relationship Id="rId6" Type="http://schemas.openxmlformats.org/officeDocument/2006/relationships/hyperlink" Target="https://www.youtube.com/shorts/RxUjaZkhFOk" TargetMode="External"/><Relationship Id="rId7" Type="http://schemas.openxmlformats.org/officeDocument/2006/relationships/image" Target="../media/image9.png"/><Relationship Id="rId8" Type="http://schemas.openxmlformats.org/officeDocument/2006/relationships/hyperlink" Target="https://www.youtube.com/shorts/RxUjaZkhFOk" TargetMode="External"/></Relationships>
</file>

<file path=ppt/slides/_rels/slide27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youtube.com/shorts/2oTaFMk4ChI" TargetMode="External"/><Relationship Id="rId10" Type="http://schemas.openxmlformats.org/officeDocument/2006/relationships/hyperlink" Target="https://www.youtube.com/shorts/2oTaFMk4ChI" TargetMode="External"/><Relationship Id="rId13" Type="http://schemas.openxmlformats.org/officeDocument/2006/relationships/hyperlink" Target="https://www.youtube.com/shorts/2oTaFMk4ChI" TargetMode="External"/><Relationship Id="rId12" Type="http://schemas.openxmlformats.org/officeDocument/2006/relationships/hyperlink" Target="https://www.youtube.com/shorts/2oTaFMk4ChI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4.jpg"/><Relationship Id="rId4" Type="http://schemas.openxmlformats.org/officeDocument/2006/relationships/image" Target="../media/image60.jpg"/><Relationship Id="rId9" Type="http://schemas.openxmlformats.org/officeDocument/2006/relationships/hyperlink" Target="https://www.youtube.com/shorts/2oTaFMk4ChI" TargetMode="External"/><Relationship Id="rId15" Type="http://schemas.openxmlformats.org/officeDocument/2006/relationships/image" Target="../media/image72.jpg"/><Relationship Id="rId14" Type="http://schemas.openxmlformats.org/officeDocument/2006/relationships/image" Target="../media/image2.png"/><Relationship Id="rId5" Type="http://schemas.openxmlformats.org/officeDocument/2006/relationships/hyperlink" Target="https://www.youtube.com/shorts/2oTaFMk4ChI" TargetMode="External"/><Relationship Id="rId6" Type="http://schemas.openxmlformats.org/officeDocument/2006/relationships/hyperlink" Target="https://www.youtube.com/shorts/2oTaFMk4ChI" TargetMode="External"/><Relationship Id="rId7" Type="http://schemas.openxmlformats.org/officeDocument/2006/relationships/image" Target="../media/image9.png"/><Relationship Id="rId8" Type="http://schemas.openxmlformats.org/officeDocument/2006/relationships/hyperlink" Target="https://www.youtube.com/shorts/2oTaFMk4ChI" TargetMode="External"/></Relationships>
</file>

<file path=ppt/slides/_rels/slide28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youtube.com/shorts/RxUjaZkhFOk" TargetMode="External"/><Relationship Id="rId10" Type="http://schemas.openxmlformats.org/officeDocument/2006/relationships/hyperlink" Target="https://www.youtube.com/shorts/RxUjaZkhFOk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RxUjaZkhFOk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1.jpg"/><Relationship Id="rId4" Type="http://schemas.openxmlformats.org/officeDocument/2006/relationships/hyperlink" Target="https://www.youtube.com/shorts/RxUjaZkhFOk" TargetMode="External"/><Relationship Id="rId9" Type="http://schemas.openxmlformats.org/officeDocument/2006/relationships/hyperlink" Target="https://www.youtube.com/shorts/RxUjaZkhFOk" TargetMode="External"/><Relationship Id="rId15" Type="http://schemas.openxmlformats.org/officeDocument/2006/relationships/hyperlink" Target="https://xn----ctbcdhawpdxddc0f4a0a3e.xn--p1ai/#quiz574" TargetMode="External"/><Relationship Id="rId14" Type="http://schemas.openxmlformats.org/officeDocument/2006/relationships/image" Target="../media/image61.jpg"/><Relationship Id="rId17" Type="http://schemas.openxmlformats.org/officeDocument/2006/relationships/hyperlink" Target="https://xn----ctbcdhawpdxddc0f4a0a3e.xn--p1ai/#quiz574" TargetMode="External"/><Relationship Id="rId16" Type="http://schemas.openxmlformats.org/officeDocument/2006/relationships/hyperlink" Target="https://xn----ctbcdhawpdxddc0f4a0a3e.xn--p1ai/#quiz574" TargetMode="External"/><Relationship Id="rId5" Type="http://schemas.openxmlformats.org/officeDocument/2006/relationships/hyperlink" Target="https://www.youtube.com/shorts/RxUjaZkhFOk" TargetMode="External"/><Relationship Id="rId19" Type="http://schemas.openxmlformats.org/officeDocument/2006/relationships/hyperlink" Target="https://xn----ctbcdhawpdxddc0f4a0a3e.xn--p1ai/#quiz574" TargetMode="External"/><Relationship Id="rId6" Type="http://schemas.openxmlformats.org/officeDocument/2006/relationships/image" Target="../media/image9.png"/><Relationship Id="rId18" Type="http://schemas.openxmlformats.org/officeDocument/2006/relationships/hyperlink" Target="https://xn----ctbcdhawpdxddc0f4a0a3e.xn--p1ai/#quiz574" TargetMode="External"/><Relationship Id="rId7" Type="http://schemas.openxmlformats.org/officeDocument/2006/relationships/hyperlink" Target="https://www.youtube.com/shorts/RxUjaZkhFOk" TargetMode="External"/><Relationship Id="rId8" Type="http://schemas.openxmlformats.org/officeDocument/2006/relationships/hyperlink" Target="https://www.youtube.com/shorts/RxUjaZkhFOk" TargetMode="External"/></Relationships>
</file>

<file path=ppt/slides/_rels/slide29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youtube.com/shorts/BN-ccLj5mbc" TargetMode="External"/><Relationship Id="rId11" Type="http://schemas.openxmlformats.org/officeDocument/2006/relationships/hyperlink" Target="https://www.youtube.com/shorts/2oTaFMk4ChI" TargetMode="External"/><Relationship Id="rId22" Type="http://schemas.openxmlformats.org/officeDocument/2006/relationships/hyperlink" Target="https://www.youtube.com/shorts/BN-ccLj5mbc" TargetMode="External"/><Relationship Id="rId10" Type="http://schemas.openxmlformats.org/officeDocument/2006/relationships/hyperlink" Target="https://www.youtube.com/shorts/2oTaFMk4ChI" TargetMode="External"/><Relationship Id="rId21" Type="http://schemas.openxmlformats.org/officeDocument/2006/relationships/hyperlink" Target="https://www.youtube.com/shorts/BN-ccLj5mbc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2oTaFMk4ChI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7.jpg"/><Relationship Id="rId4" Type="http://schemas.openxmlformats.org/officeDocument/2006/relationships/hyperlink" Target="https://www.youtube.com/shorts/2oTaFMk4ChI" TargetMode="External"/><Relationship Id="rId9" Type="http://schemas.openxmlformats.org/officeDocument/2006/relationships/hyperlink" Target="https://www.youtube.com/shorts/2oTaFMk4ChI" TargetMode="External"/><Relationship Id="rId15" Type="http://schemas.openxmlformats.org/officeDocument/2006/relationships/hyperlink" Target="https://www.youtube.com/shorts/BN-ccLj5mbc" TargetMode="External"/><Relationship Id="rId14" Type="http://schemas.openxmlformats.org/officeDocument/2006/relationships/image" Target="../media/image59.jpg"/><Relationship Id="rId17" Type="http://schemas.openxmlformats.org/officeDocument/2006/relationships/hyperlink" Target="https://www.youtube.com/shorts/BN-ccLj5mbc" TargetMode="External"/><Relationship Id="rId16" Type="http://schemas.openxmlformats.org/officeDocument/2006/relationships/hyperlink" Target="https://www.youtube.com/shorts/BN-ccLj5mbc" TargetMode="External"/><Relationship Id="rId5" Type="http://schemas.openxmlformats.org/officeDocument/2006/relationships/hyperlink" Target="https://www.youtube.com/shorts/2oTaFMk4ChI" TargetMode="External"/><Relationship Id="rId19" Type="http://schemas.openxmlformats.org/officeDocument/2006/relationships/hyperlink" Target="https://www.youtube.com/shorts/BN-ccLj5mbc" TargetMode="External"/><Relationship Id="rId6" Type="http://schemas.openxmlformats.org/officeDocument/2006/relationships/image" Target="../media/image9.png"/><Relationship Id="rId18" Type="http://schemas.openxmlformats.org/officeDocument/2006/relationships/hyperlink" Target="https://www.youtube.com/shorts/BN-ccLj5mbc" TargetMode="External"/><Relationship Id="rId7" Type="http://schemas.openxmlformats.org/officeDocument/2006/relationships/hyperlink" Target="https://www.youtube.com/shorts/2oTaFMk4ChI" TargetMode="External"/><Relationship Id="rId8" Type="http://schemas.openxmlformats.org/officeDocument/2006/relationships/hyperlink" Target="https://www.youtube.com/shorts/2oTaFMk4ChI" TargetMode="External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youtube.com/shorts/vvzkjaUfcMo" TargetMode="External"/><Relationship Id="rId10" Type="http://schemas.openxmlformats.org/officeDocument/2006/relationships/hyperlink" Target="https://www.youtube.com/shorts/vvzkjaUfcMo" TargetMode="External"/><Relationship Id="rId13" Type="http://schemas.openxmlformats.org/officeDocument/2006/relationships/hyperlink" Target="https://www.youtube.com/shorts/vvzkjaUfcMo" TargetMode="External"/><Relationship Id="rId12" Type="http://schemas.openxmlformats.org/officeDocument/2006/relationships/hyperlink" Target="https://www.youtube.com/shorts/vvzkjaUfcMo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9" Type="http://schemas.openxmlformats.org/officeDocument/2006/relationships/hyperlink" Target="https://www.youtube.com/shorts/vvzkjaUfcMo" TargetMode="External"/><Relationship Id="rId15" Type="http://schemas.openxmlformats.org/officeDocument/2006/relationships/image" Target="../media/image2.png"/><Relationship Id="rId14" Type="http://schemas.openxmlformats.org/officeDocument/2006/relationships/hyperlink" Target="https://www.youtube.com/shorts/vvzkjaUfcMo" TargetMode="External"/><Relationship Id="rId5" Type="http://schemas.openxmlformats.org/officeDocument/2006/relationships/hyperlink" Target="https://www.youtube.com/shorts/vvzkjaUfcMo" TargetMode="External"/><Relationship Id="rId6" Type="http://schemas.openxmlformats.org/officeDocument/2006/relationships/hyperlink" Target="https://www.youtube.com/shorts/vvzkjaUfcMo" TargetMode="External"/><Relationship Id="rId7" Type="http://schemas.openxmlformats.org/officeDocument/2006/relationships/image" Target="../media/image9.png"/><Relationship Id="rId8" Type="http://schemas.openxmlformats.org/officeDocument/2006/relationships/hyperlink" Target="https://www.youtube.com/shorts/vvzkjaUfcMo" TargetMode="External"/></Relationships>
</file>

<file path=ppt/slides/_rels/slide30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youtube.com/shorts/Cfi3gef5lKA" TargetMode="External"/><Relationship Id="rId22" Type="http://schemas.openxmlformats.org/officeDocument/2006/relationships/hyperlink" Target="https://www.youtube.com/shorts/Cfi3gef5lKA" TargetMode="External"/><Relationship Id="rId21" Type="http://schemas.openxmlformats.org/officeDocument/2006/relationships/hyperlink" Target="https://www.youtube.com/shorts/Cfi3gef5lKA" TargetMode="External"/><Relationship Id="rId24" Type="http://schemas.openxmlformats.org/officeDocument/2006/relationships/hyperlink" Target="https://www.youtube.com/shorts/Cfi3gef5lKA" TargetMode="External"/><Relationship Id="rId23" Type="http://schemas.openxmlformats.org/officeDocument/2006/relationships/hyperlink" Target="https://www.youtube.com/shorts/Cfi3gef5lKA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8.jpg"/><Relationship Id="rId4" Type="http://schemas.openxmlformats.org/officeDocument/2006/relationships/hyperlink" Target="https://www.youtube.com/shorts/RxUjaZkhFOk" TargetMode="External"/><Relationship Id="rId9" Type="http://schemas.openxmlformats.org/officeDocument/2006/relationships/hyperlink" Target="https://www.youtube.com/shorts/RxUjaZkhFOk" TargetMode="External"/><Relationship Id="rId26" Type="http://schemas.openxmlformats.org/officeDocument/2006/relationships/hyperlink" Target="https://www.youtube.com/shorts/Cfi3gef5lKA" TargetMode="External"/><Relationship Id="rId25" Type="http://schemas.openxmlformats.org/officeDocument/2006/relationships/hyperlink" Target="https://www.youtube.com/shorts/Cfi3gef5lKA" TargetMode="External"/><Relationship Id="rId27" Type="http://schemas.openxmlformats.org/officeDocument/2006/relationships/hyperlink" Target="https://www.youtube.com/shorts/Cfi3gef5lKA" TargetMode="External"/><Relationship Id="rId5" Type="http://schemas.openxmlformats.org/officeDocument/2006/relationships/hyperlink" Target="https://www.youtube.com/shorts/RxUjaZkhFOk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www.youtube.com/shorts/RxUjaZkhFOk" TargetMode="External"/><Relationship Id="rId8" Type="http://schemas.openxmlformats.org/officeDocument/2006/relationships/hyperlink" Target="https://www.youtube.com/shorts/RxUjaZkhFOk" TargetMode="External"/><Relationship Id="rId11" Type="http://schemas.openxmlformats.org/officeDocument/2006/relationships/hyperlink" Target="https://www.youtube.com/shorts/RxUjaZkhFOk" TargetMode="External"/><Relationship Id="rId10" Type="http://schemas.openxmlformats.org/officeDocument/2006/relationships/hyperlink" Target="https://www.youtube.com/shorts/RxUjaZkhFOk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RxUjaZkhFOk" TargetMode="External"/><Relationship Id="rId15" Type="http://schemas.openxmlformats.org/officeDocument/2006/relationships/hyperlink" Target="https://xn----ctbcdhawpdxddc0f4a0a3e.xn--p1ai/#quiz574" TargetMode="External"/><Relationship Id="rId14" Type="http://schemas.openxmlformats.org/officeDocument/2006/relationships/image" Target="../media/image74.jpg"/><Relationship Id="rId17" Type="http://schemas.openxmlformats.org/officeDocument/2006/relationships/hyperlink" Target="https://xn----ctbcdhawpdxddc0f4a0a3e.xn--p1ai/#quiz574" TargetMode="External"/><Relationship Id="rId16" Type="http://schemas.openxmlformats.org/officeDocument/2006/relationships/hyperlink" Target="https://xn----ctbcdhawpdxddc0f4a0a3e.xn--p1ai/#quiz574" TargetMode="External"/><Relationship Id="rId19" Type="http://schemas.openxmlformats.org/officeDocument/2006/relationships/hyperlink" Target="https://xn----ctbcdhawpdxddc0f4a0a3e.xn--p1ai/#quiz574" TargetMode="External"/><Relationship Id="rId18" Type="http://schemas.openxmlformats.org/officeDocument/2006/relationships/hyperlink" Target="https://xn----ctbcdhawpdxddc0f4a0a3e.xn--p1ai/#quiz574" TargetMode="External"/></Relationships>
</file>

<file path=ppt/slides/_rels/slide31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youtube.com/shorts/yLdS6nH6nk4" TargetMode="External"/><Relationship Id="rId22" Type="http://schemas.openxmlformats.org/officeDocument/2006/relationships/hyperlink" Target="https://www.youtube.com/shorts/yLdS6nH6nk4" TargetMode="External"/><Relationship Id="rId21" Type="http://schemas.openxmlformats.org/officeDocument/2006/relationships/hyperlink" Target="https://www.youtube.com/shorts/yLdS6nH6nk4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2.jpg"/><Relationship Id="rId4" Type="http://schemas.openxmlformats.org/officeDocument/2006/relationships/hyperlink" Target="https://www.youtube.com/shorts/2oTaFMk4ChI" TargetMode="External"/><Relationship Id="rId9" Type="http://schemas.openxmlformats.org/officeDocument/2006/relationships/hyperlink" Target="https://www.youtube.com/shorts/2oTaFMk4ChI" TargetMode="External"/><Relationship Id="rId5" Type="http://schemas.openxmlformats.org/officeDocument/2006/relationships/hyperlink" Target="https://www.youtube.com/shorts/2oTaFMk4ChI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www.youtube.com/shorts/2oTaFMk4ChI" TargetMode="External"/><Relationship Id="rId8" Type="http://schemas.openxmlformats.org/officeDocument/2006/relationships/hyperlink" Target="https://www.youtube.com/shorts/2oTaFMk4ChI" TargetMode="External"/><Relationship Id="rId11" Type="http://schemas.openxmlformats.org/officeDocument/2006/relationships/hyperlink" Target="https://www.youtube.com/shorts/2oTaFMk4ChI" TargetMode="External"/><Relationship Id="rId10" Type="http://schemas.openxmlformats.org/officeDocument/2006/relationships/hyperlink" Target="https://www.youtube.com/shorts/2oTaFMk4ChI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2oTaFMk4ChI" TargetMode="External"/><Relationship Id="rId15" Type="http://schemas.openxmlformats.org/officeDocument/2006/relationships/hyperlink" Target="https://www.youtube.com/shorts/yLdS6nH6nk4" TargetMode="External"/><Relationship Id="rId14" Type="http://schemas.openxmlformats.org/officeDocument/2006/relationships/image" Target="../media/image68.jpg"/><Relationship Id="rId17" Type="http://schemas.openxmlformats.org/officeDocument/2006/relationships/hyperlink" Target="https://www.youtube.com/shorts/yLdS6nH6nk4" TargetMode="External"/><Relationship Id="rId16" Type="http://schemas.openxmlformats.org/officeDocument/2006/relationships/hyperlink" Target="https://www.youtube.com/shorts/yLdS6nH6nk4" TargetMode="External"/><Relationship Id="rId19" Type="http://schemas.openxmlformats.org/officeDocument/2006/relationships/hyperlink" Target="https://www.youtube.com/shorts/yLdS6nH6nk4" TargetMode="External"/><Relationship Id="rId18" Type="http://schemas.openxmlformats.org/officeDocument/2006/relationships/hyperlink" Target="https://www.youtube.com/shorts/yLdS6nH6nk4" TargetMode="External"/></Relationships>
</file>

<file path=ppt/slides/_rels/slide32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youtube.com/shorts/1K5dejfiPO4" TargetMode="External"/><Relationship Id="rId22" Type="http://schemas.openxmlformats.org/officeDocument/2006/relationships/hyperlink" Target="https://www.youtube.com/shorts/1K5dejfiPO4" TargetMode="External"/><Relationship Id="rId21" Type="http://schemas.openxmlformats.org/officeDocument/2006/relationships/hyperlink" Target="https://www.youtube.com/shorts/1K5dejfiPO4" TargetMode="External"/><Relationship Id="rId24" Type="http://schemas.openxmlformats.org/officeDocument/2006/relationships/hyperlink" Target="https://www.youtube.com/shorts/1K5dejfiPO4" TargetMode="External"/><Relationship Id="rId23" Type="http://schemas.openxmlformats.org/officeDocument/2006/relationships/hyperlink" Target="https://www.youtube.com/shorts/1K5dejfiPO4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5.jpg"/><Relationship Id="rId4" Type="http://schemas.openxmlformats.org/officeDocument/2006/relationships/hyperlink" Target="https://www.youtube.com/shorts/RxUjaZkhFOk" TargetMode="External"/><Relationship Id="rId9" Type="http://schemas.openxmlformats.org/officeDocument/2006/relationships/hyperlink" Target="https://www.youtube.com/shorts/RxUjaZkhFOk" TargetMode="External"/><Relationship Id="rId26" Type="http://schemas.openxmlformats.org/officeDocument/2006/relationships/hyperlink" Target="https://www.youtube.com/shorts/1K5dejfiPO4" TargetMode="External"/><Relationship Id="rId25" Type="http://schemas.openxmlformats.org/officeDocument/2006/relationships/hyperlink" Target="https://www.youtube.com/shorts/1K5dejfiPO4" TargetMode="External"/><Relationship Id="rId27" Type="http://schemas.openxmlformats.org/officeDocument/2006/relationships/hyperlink" Target="https://www.youtube.com/shorts/1K5dejfiPO4" TargetMode="External"/><Relationship Id="rId5" Type="http://schemas.openxmlformats.org/officeDocument/2006/relationships/hyperlink" Target="https://www.youtube.com/shorts/RxUjaZkhFOk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www.youtube.com/shorts/RxUjaZkhFOk" TargetMode="External"/><Relationship Id="rId8" Type="http://schemas.openxmlformats.org/officeDocument/2006/relationships/hyperlink" Target="https://www.youtube.com/shorts/RxUjaZkhFOk" TargetMode="External"/><Relationship Id="rId11" Type="http://schemas.openxmlformats.org/officeDocument/2006/relationships/hyperlink" Target="https://www.youtube.com/shorts/RxUjaZkhFOk" TargetMode="External"/><Relationship Id="rId10" Type="http://schemas.openxmlformats.org/officeDocument/2006/relationships/hyperlink" Target="https://www.youtube.com/shorts/RxUjaZkhFOk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RxUjaZkhFOk" TargetMode="External"/><Relationship Id="rId15" Type="http://schemas.openxmlformats.org/officeDocument/2006/relationships/hyperlink" Target="https://xn----ctbcdhawpdxddc0f4a0a3e.xn--p1ai/#quiz574" TargetMode="External"/><Relationship Id="rId14" Type="http://schemas.openxmlformats.org/officeDocument/2006/relationships/image" Target="../media/image67.jpg"/><Relationship Id="rId17" Type="http://schemas.openxmlformats.org/officeDocument/2006/relationships/hyperlink" Target="https://xn----ctbcdhawpdxddc0f4a0a3e.xn--p1ai/#quiz574" TargetMode="External"/><Relationship Id="rId16" Type="http://schemas.openxmlformats.org/officeDocument/2006/relationships/hyperlink" Target="https://xn----ctbcdhawpdxddc0f4a0a3e.xn--p1ai/#quiz574" TargetMode="External"/><Relationship Id="rId19" Type="http://schemas.openxmlformats.org/officeDocument/2006/relationships/hyperlink" Target="https://xn----ctbcdhawpdxddc0f4a0a3e.xn--p1ai/#quiz574" TargetMode="External"/><Relationship Id="rId18" Type="http://schemas.openxmlformats.org/officeDocument/2006/relationships/hyperlink" Target="https://xn----ctbcdhawpdxddc0f4a0a3e.xn--p1ai/#quiz574" TargetMode="External"/></Relationships>
</file>

<file path=ppt/slides/_rels/slide33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youtube.com/shorts/cTTAOYptNJQ" TargetMode="External"/><Relationship Id="rId22" Type="http://schemas.openxmlformats.org/officeDocument/2006/relationships/hyperlink" Target="https://www.youtube.com/shorts/cTTAOYptNJQ" TargetMode="External"/><Relationship Id="rId21" Type="http://schemas.openxmlformats.org/officeDocument/2006/relationships/hyperlink" Target="https://www.youtube.com/shorts/cTTAOYptNJQ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4.jpg"/><Relationship Id="rId4" Type="http://schemas.openxmlformats.org/officeDocument/2006/relationships/hyperlink" Target="https://www.youtube.com/shorts/2oTaFMk4ChI" TargetMode="External"/><Relationship Id="rId9" Type="http://schemas.openxmlformats.org/officeDocument/2006/relationships/hyperlink" Target="https://www.youtube.com/shorts/2oTaFMk4ChI" TargetMode="External"/><Relationship Id="rId5" Type="http://schemas.openxmlformats.org/officeDocument/2006/relationships/hyperlink" Target="https://www.youtube.com/shorts/2oTaFMk4ChI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www.youtube.com/shorts/2oTaFMk4ChI" TargetMode="External"/><Relationship Id="rId8" Type="http://schemas.openxmlformats.org/officeDocument/2006/relationships/hyperlink" Target="https://www.youtube.com/shorts/2oTaFMk4ChI" TargetMode="External"/><Relationship Id="rId11" Type="http://schemas.openxmlformats.org/officeDocument/2006/relationships/hyperlink" Target="https://www.youtube.com/shorts/2oTaFMk4ChI" TargetMode="External"/><Relationship Id="rId10" Type="http://schemas.openxmlformats.org/officeDocument/2006/relationships/hyperlink" Target="https://www.youtube.com/shorts/2oTaFMk4ChI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2oTaFMk4ChI" TargetMode="External"/><Relationship Id="rId15" Type="http://schemas.openxmlformats.org/officeDocument/2006/relationships/hyperlink" Target="https://www.youtube.com/shorts/cTTAOYptNJQ" TargetMode="External"/><Relationship Id="rId14" Type="http://schemas.openxmlformats.org/officeDocument/2006/relationships/image" Target="../media/image69.jpg"/><Relationship Id="rId17" Type="http://schemas.openxmlformats.org/officeDocument/2006/relationships/hyperlink" Target="https://www.youtube.com/shorts/cTTAOYptNJQ" TargetMode="External"/><Relationship Id="rId16" Type="http://schemas.openxmlformats.org/officeDocument/2006/relationships/hyperlink" Target="https://www.youtube.com/shorts/cTTAOYptNJQ" TargetMode="External"/><Relationship Id="rId19" Type="http://schemas.openxmlformats.org/officeDocument/2006/relationships/hyperlink" Target="https://www.youtube.com/shorts/cTTAOYptNJQ" TargetMode="External"/><Relationship Id="rId18" Type="http://schemas.openxmlformats.org/officeDocument/2006/relationships/hyperlink" Target="https://www.youtube.com/shorts/cTTAOYptNJQ" TargetMode="External"/></Relationships>
</file>

<file path=ppt/slides/_rels/slide34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youtube.com/shorts/pP6rxQWi_PU" TargetMode="External"/><Relationship Id="rId22" Type="http://schemas.openxmlformats.org/officeDocument/2006/relationships/hyperlink" Target="https://www.youtube.com/shorts/pP6rxQWi_PU" TargetMode="External"/><Relationship Id="rId21" Type="http://schemas.openxmlformats.org/officeDocument/2006/relationships/hyperlink" Target="https://www.youtube.com/shorts/pP6rxQWi_PU" TargetMode="External"/><Relationship Id="rId24" Type="http://schemas.openxmlformats.org/officeDocument/2006/relationships/hyperlink" Target="https://www.youtube.com/shorts/pP6rxQWi_PU" TargetMode="External"/><Relationship Id="rId23" Type="http://schemas.openxmlformats.org/officeDocument/2006/relationships/hyperlink" Target="https://www.youtube.com/shorts/pP6rxQWi_PU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8.jpg"/><Relationship Id="rId4" Type="http://schemas.openxmlformats.org/officeDocument/2006/relationships/hyperlink" Target="https://www.youtube.com/shorts/RxUjaZkhFOk" TargetMode="External"/><Relationship Id="rId9" Type="http://schemas.openxmlformats.org/officeDocument/2006/relationships/hyperlink" Target="https://www.youtube.com/shorts/RxUjaZkhFOk" TargetMode="External"/><Relationship Id="rId26" Type="http://schemas.openxmlformats.org/officeDocument/2006/relationships/hyperlink" Target="https://www.youtube.com/shorts/pP6rxQWi_PU" TargetMode="External"/><Relationship Id="rId25" Type="http://schemas.openxmlformats.org/officeDocument/2006/relationships/hyperlink" Target="https://www.youtube.com/shorts/pP6rxQWi_PU" TargetMode="External"/><Relationship Id="rId5" Type="http://schemas.openxmlformats.org/officeDocument/2006/relationships/hyperlink" Target="https://www.youtube.com/shorts/RxUjaZkhFOk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www.youtube.com/shorts/RxUjaZkhFOk" TargetMode="External"/><Relationship Id="rId8" Type="http://schemas.openxmlformats.org/officeDocument/2006/relationships/hyperlink" Target="https://www.youtube.com/shorts/RxUjaZkhFOk" TargetMode="External"/><Relationship Id="rId11" Type="http://schemas.openxmlformats.org/officeDocument/2006/relationships/hyperlink" Target="https://www.youtube.com/shorts/RxUjaZkhFOk" TargetMode="External"/><Relationship Id="rId10" Type="http://schemas.openxmlformats.org/officeDocument/2006/relationships/hyperlink" Target="https://www.youtube.com/shorts/RxUjaZkhFOk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RxUjaZkhFOk" TargetMode="External"/><Relationship Id="rId15" Type="http://schemas.openxmlformats.org/officeDocument/2006/relationships/hyperlink" Target="https://xn----ctbcdhawpdxddc0f4a0a3e.xn--p1ai/#quiz574" TargetMode="External"/><Relationship Id="rId14" Type="http://schemas.openxmlformats.org/officeDocument/2006/relationships/hyperlink" Target="https://xn----ctbcdhawpdxddc0f4a0a3e.xn--p1ai/#quiz574" TargetMode="External"/><Relationship Id="rId17" Type="http://schemas.openxmlformats.org/officeDocument/2006/relationships/hyperlink" Target="https://xn----ctbcdhawpdxddc0f4a0a3e.xn--p1ai/#quiz574" TargetMode="External"/><Relationship Id="rId16" Type="http://schemas.openxmlformats.org/officeDocument/2006/relationships/hyperlink" Target="https://xn----ctbcdhawpdxddc0f4a0a3e.xn--p1ai/#quiz574" TargetMode="External"/><Relationship Id="rId19" Type="http://schemas.openxmlformats.org/officeDocument/2006/relationships/hyperlink" Target="https://www.youtube.com/shorts/pP6rxQWi_PU" TargetMode="External"/><Relationship Id="rId18" Type="http://schemas.openxmlformats.org/officeDocument/2006/relationships/hyperlink" Target="https://xn----ctbcdhawpdxddc0f4a0a3e.xn--p1ai/#quiz574" TargetMode="External"/></Relationships>
</file>

<file path=ppt/slides/_rels/slide35.xml.rels><?xml version="1.0" encoding="UTF-8" standalone="yes"?><Relationships xmlns="http://schemas.openxmlformats.org/package/2006/relationships"><Relationship Id="rId20" Type="http://schemas.openxmlformats.org/officeDocument/2006/relationships/hyperlink" Target="https://youtube.com/shorts/yCDUbNjjdag?si=mWljQwKxZ6_4RWfM" TargetMode="External"/><Relationship Id="rId22" Type="http://schemas.openxmlformats.org/officeDocument/2006/relationships/hyperlink" Target="https://www.youtube.com/shorts/cTTAOYptNJQ" TargetMode="External"/><Relationship Id="rId21" Type="http://schemas.openxmlformats.org/officeDocument/2006/relationships/hyperlink" Target="https://youtube.com/shorts/yCDUbNjjdag?si=mWljQwKxZ6_4RWfM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7.jpg"/><Relationship Id="rId4" Type="http://schemas.openxmlformats.org/officeDocument/2006/relationships/hyperlink" Target="https://www.youtube.com/shorts/2oTaFMk4ChI" TargetMode="External"/><Relationship Id="rId9" Type="http://schemas.openxmlformats.org/officeDocument/2006/relationships/hyperlink" Target="https://www.youtube.com/shorts/2oTaFMk4ChI" TargetMode="External"/><Relationship Id="rId5" Type="http://schemas.openxmlformats.org/officeDocument/2006/relationships/hyperlink" Target="https://www.youtube.com/shorts/2oTaFMk4ChI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www.youtube.com/shorts/2oTaFMk4ChI" TargetMode="External"/><Relationship Id="rId8" Type="http://schemas.openxmlformats.org/officeDocument/2006/relationships/hyperlink" Target="https://www.youtube.com/shorts/2oTaFMk4ChI" TargetMode="External"/><Relationship Id="rId11" Type="http://schemas.openxmlformats.org/officeDocument/2006/relationships/hyperlink" Target="https://www.youtube.com/shorts/2oTaFMk4ChI" TargetMode="External"/><Relationship Id="rId10" Type="http://schemas.openxmlformats.org/officeDocument/2006/relationships/hyperlink" Target="https://www.youtube.com/shorts/2oTaFMk4ChI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2oTaFMk4ChI" TargetMode="External"/><Relationship Id="rId15" Type="http://schemas.openxmlformats.org/officeDocument/2006/relationships/hyperlink" Target="https://youtube.com/shorts/yCDUbNjjdag?si=mWljQwKxZ6_4RWfM" TargetMode="External"/><Relationship Id="rId14" Type="http://schemas.openxmlformats.org/officeDocument/2006/relationships/image" Target="../media/image85.jpg"/><Relationship Id="rId17" Type="http://schemas.openxmlformats.org/officeDocument/2006/relationships/hyperlink" Target="https://youtube.com/shorts/yCDUbNjjdag?si=mWljQwKxZ6_4RWfM" TargetMode="External"/><Relationship Id="rId16" Type="http://schemas.openxmlformats.org/officeDocument/2006/relationships/hyperlink" Target="https://youtube.com/shorts/yCDUbNjjdag?si=mWljQwKxZ6_4RWfM" TargetMode="External"/><Relationship Id="rId19" Type="http://schemas.openxmlformats.org/officeDocument/2006/relationships/hyperlink" Target="https://youtube.com/shorts/yCDUbNjjdag?si=mWljQwKxZ6_4RWfM" TargetMode="External"/><Relationship Id="rId18" Type="http://schemas.openxmlformats.org/officeDocument/2006/relationships/hyperlink" Target="https://youtube.com/shorts/yCDUbNjjdag?si=mWljQwKxZ6_4RWfM" TargetMode="External"/></Relationships>
</file>

<file path=ppt/slides/_rels/slide36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youtube.com/shorts/Az3K_gXv0_Y" TargetMode="External"/><Relationship Id="rId22" Type="http://schemas.openxmlformats.org/officeDocument/2006/relationships/hyperlink" Target="https://www.youtube.com/shorts/Az3K_gXv0_Y" TargetMode="External"/><Relationship Id="rId21" Type="http://schemas.openxmlformats.org/officeDocument/2006/relationships/hyperlink" Target="https://www.youtube.com/shorts/Az3K_gXv0_Y" TargetMode="External"/><Relationship Id="rId24" Type="http://schemas.openxmlformats.org/officeDocument/2006/relationships/hyperlink" Target="https://www.youtube.com/shorts/Az3K_gXv0_Y" TargetMode="External"/><Relationship Id="rId23" Type="http://schemas.openxmlformats.org/officeDocument/2006/relationships/hyperlink" Target="https://www.youtube.com/shorts/Az3K_gXv0_Y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5.jpg"/><Relationship Id="rId4" Type="http://schemas.openxmlformats.org/officeDocument/2006/relationships/hyperlink" Target="https://www.youtube.com/shorts/RxUjaZkhFOk" TargetMode="External"/><Relationship Id="rId9" Type="http://schemas.openxmlformats.org/officeDocument/2006/relationships/hyperlink" Target="https://www.youtube.com/shorts/RxUjaZkhFOk" TargetMode="External"/><Relationship Id="rId26" Type="http://schemas.openxmlformats.org/officeDocument/2006/relationships/hyperlink" Target="https://www.youtube.com/shorts/Az3K_gXv0_Y" TargetMode="External"/><Relationship Id="rId25" Type="http://schemas.openxmlformats.org/officeDocument/2006/relationships/hyperlink" Target="https://www.youtube.com/shorts/Az3K_gXv0_Y" TargetMode="External"/><Relationship Id="rId27" Type="http://schemas.openxmlformats.org/officeDocument/2006/relationships/hyperlink" Target="https://www.youtube.com/shorts/Az3K_gXv0_Y" TargetMode="External"/><Relationship Id="rId5" Type="http://schemas.openxmlformats.org/officeDocument/2006/relationships/hyperlink" Target="https://www.youtube.com/shorts/RxUjaZkhFOk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www.youtube.com/shorts/RxUjaZkhFOk" TargetMode="External"/><Relationship Id="rId8" Type="http://schemas.openxmlformats.org/officeDocument/2006/relationships/hyperlink" Target="https://www.youtube.com/shorts/RxUjaZkhFOk" TargetMode="External"/><Relationship Id="rId11" Type="http://schemas.openxmlformats.org/officeDocument/2006/relationships/hyperlink" Target="https://www.youtube.com/shorts/RxUjaZkhFOk" TargetMode="External"/><Relationship Id="rId10" Type="http://schemas.openxmlformats.org/officeDocument/2006/relationships/hyperlink" Target="https://www.youtube.com/shorts/RxUjaZkhFOk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RxUjaZkhFOk" TargetMode="External"/><Relationship Id="rId15" Type="http://schemas.openxmlformats.org/officeDocument/2006/relationships/hyperlink" Target="https://xn----ctbcdhawpdxddc0f4a0a3e.xn--p1ai/#quiz574" TargetMode="External"/><Relationship Id="rId14" Type="http://schemas.openxmlformats.org/officeDocument/2006/relationships/image" Target="../media/image73.jpg"/><Relationship Id="rId17" Type="http://schemas.openxmlformats.org/officeDocument/2006/relationships/hyperlink" Target="https://xn----ctbcdhawpdxddc0f4a0a3e.xn--p1ai/#quiz574" TargetMode="External"/><Relationship Id="rId16" Type="http://schemas.openxmlformats.org/officeDocument/2006/relationships/hyperlink" Target="https://xn----ctbcdhawpdxddc0f4a0a3e.xn--p1ai/#quiz574" TargetMode="External"/><Relationship Id="rId19" Type="http://schemas.openxmlformats.org/officeDocument/2006/relationships/hyperlink" Target="https://xn----ctbcdhawpdxddc0f4a0a3e.xn--p1ai/#quiz574" TargetMode="External"/><Relationship Id="rId18" Type="http://schemas.openxmlformats.org/officeDocument/2006/relationships/hyperlink" Target="https://xn----ctbcdhawpdxddc0f4a0a3e.xn--p1ai/#quiz574" TargetMode="External"/></Relationships>
</file>

<file path=ppt/slides/_rels/slide37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youtube.com/shorts/ZH99_VIPejw" TargetMode="External"/><Relationship Id="rId22" Type="http://schemas.openxmlformats.org/officeDocument/2006/relationships/hyperlink" Target="https://www.youtube.com/shorts/ZH99_VIPejw" TargetMode="External"/><Relationship Id="rId21" Type="http://schemas.openxmlformats.org/officeDocument/2006/relationships/hyperlink" Target="https://www.youtube.com/shorts/ZH99_VIPejw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1.jpg"/><Relationship Id="rId4" Type="http://schemas.openxmlformats.org/officeDocument/2006/relationships/hyperlink" Target="https://www.youtube.com/shorts/2oTaFMk4ChI" TargetMode="External"/><Relationship Id="rId9" Type="http://schemas.openxmlformats.org/officeDocument/2006/relationships/hyperlink" Target="https://www.youtube.com/shorts/2oTaFMk4ChI" TargetMode="External"/><Relationship Id="rId5" Type="http://schemas.openxmlformats.org/officeDocument/2006/relationships/hyperlink" Target="https://www.youtube.com/shorts/2oTaFMk4ChI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www.youtube.com/shorts/2oTaFMk4ChI" TargetMode="External"/><Relationship Id="rId8" Type="http://schemas.openxmlformats.org/officeDocument/2006/relationships/hyperlink" Target="https://www.youtube.com/shorts/2oTaFMk4ChI" TargetMode="External"/><Relationship Id="rId11" Type="http://schemas.openxmlformats.org/officeDocument/2006/relationships/hyperlink" Target="https://www.youtube.com/shorts/2oTaFMk4ChI" TargetMode="External"/><Relationship Id="rId10" Type="http://schemas.openxmlformats.org/officeDocument/2006/relationships/hyperlink" Target="https://www.youtube.com/shorts/2oTaFMk4ChI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2oTaFMk4ChI" TargetMode="External"/><Relationship Id="rId15" Type="http://schemas.openxmlformats.org/officeDocument/2006/relationships/hyperlink" Target="https://www.youtube.com/shorts/ZH99_VIPejw" TargetMode="External"/><Relationship Id="rId14" Type="http://schemas.openxmlformats.org/officeDocument/2006/relationships/image" Target="../media/image83.jpg"/><Relationship Id="rId17" Type="http://schemas.openxmlformats.org/officeDocument/2006/relationships/hyperlink" Target="https://www.youtube.com/shorts/ZH99_VIPejw" TargetMode="External"/><Relationship Id="rId16" Type="http://schemas.openxmlformats.org/officeDocument/2006/relationships/hyperlink" Target="https://www.youtube.com/shorts/ZH99_VIPejw" TargetMode="External"/><Relationship Id="rId19" Type="http://schemas.openxmlformats.org/officeDocument/2006/relationships/hyperlink" Target="https://www.youtube.com/shorts/ZH99_VIPejw" TargetMode="External"/><Relationship Id="rId18" Type="http://schemas.openxmlformats.org/officeDocument/2006/relationships/hyperlink" Target="https://www.youtube.com/shorts/ZH99_VIPejw" TargetMode="External"/></Relationships>
</file>

<file path=ppt/slides/_rels/slide38.xml.rels><?xml version="1.0" encoding="UTF-8" standalone="yes"?><Relationships xmlns="http://schemas.openxmlformats.org/package/2006/relationships"><Relationship Id="rId20" Type="http://schemas.openxmlformats.org/officeDocument/2006/relationships/hyperlink" Target="https://youtu.be/msqD-BWF7BM?si=Eee8YyjQfMPC3OMZ" TargetMode="External"/><Relationship Id="rId22" Type="http://schemas.openxmlformats.org/officeDocument/2006/relationships/hyperlink" Target="https://youtu.be/msqD-BWF7BM?si=Eee8YyjQfMPC3OMZ" TargetMode="External"/><Relationship Id="rId21" Type="http://schemas.openxmlformats.org/officeDocument/2006/relationships/hyperlink" Target="https://youtu.be/msqD-BWF7BM?si=Eee8YyjQfMPC3OMZ" TargetMode="External"/><Relationship Id="rId24" Type="http://schemas.openxmlformats.org/officeDocument/2006/relationships/hyperlink" Target="https://youtu.be/msqD-BWF7BM?si=Eee8YyjQfMPC3OMZ" TargetMode="External"/><Relationship Id="rId23" Type="http://schemas.openxmlformats.org/officeDocument/2006/relationships/hyperlink" Target="https://youtu.be/msqD-BWF7BM?si=Eee8YyjQfMPC3OMZ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6.jpg"/><Relationship Id="rId4" Type="http://schemas.openxmlformats.org/officeDocument/2006/relationships/hyperlink" Target="https://www.youtube.com/shorts/RxUjaZkhFOk" TargetMode="External"/><Relationship Id="rId9" Type="http://schemas.openxmlformats.org/officeDocument/2006/relationships/hyperlink" Target="https://www.youtube.com/shorts/RxUjaZkhFOk" TargetMode="External"/><Relationship Id="rId26" Type="http://schemas.openxmlformats.org/officeDocument/2006/relationships/hyperlink" Target="https://youtu.be/msqD-BWF7BM?si=Eee8YyjQfMPC3OMZ" TargetMode="External"/><Relationship Id="rId25" Type="http://schemas.openxmlformats.org/officeDocument/2006/relationships/hyperlink" Target="https://youtu.be/msqD-BWF7BM?si=Eee8YyjQfMPC3OMZ" TargetMode="External"/><Relationship Id="rId28" Type="http://schemas.openxmlformats.org/officeDocument/2006/relationships/hyperlink" Target="https://youtu.be/msqD-BWF7BM?si=Eee8YyjQfMPC3OMZ" TargetMode="External"/><Relationship Id="rId27" Type="http://schemas.openxmlformats.org/officeDocument/2006/relationships/hyperlink" Target="https://youtu.be/msqD-BWF7BM?si=Eee8YyjQfMPC3OMZ" TargetMode="External"/><Relationship Id="rId5" Type="http://schemas.openxmlformats.org/officeDocument/2006/relationships/hyperlink" Target="https://www.youtube.com/shorts/RxUjaZkhFOk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www.youtube.com/shorts/RxUjaZkhFOk" TargetMode="External"/><Relationship Id="rId8" Type="http://schemas.openxmlformats.org/officeDocument/2006/relationships/hyperlink" Target="https://www.youtube.com/shorts/RxUjaZkhFOk" TargetMode="External"/><Relationship Id="rId11" Type="http://schemas.openxmlformats.org/officeDocument/2006/relationships/hyperlink" Target="https://www.youtube.com/shorts/RxUjaZkhFOk" TargetMode="External"/><Relationship Id="rId10" Type="http://schemas.openxmlformats.org/officeDocument/2006/relationships/hyperlink" Target="https://www.youtube.com/shorts/RxUjaZkhFOk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RxUjaZkhFOk" TargetMode="External"/><Relationship Id="rId15" Type="http://schemas.openxmlformats.org/officeDocument/2006/relationships/hyperlink" Target="https://xn----ctbcdhawpdxddc0f4a0a3e.xn--p1ai/#quiz574" TargetMode="External"/><Relationship Id="rId14" Type="http://schemas.openxmlformats.org/officeDocument/2006/relationships/image" Target="../media/image93.jpg"/><Relationship Id="rId17" Type="http://schemas.openxmlformats.org/officeDocument/2006/relationships/hyperlink" Target="https://xn----ctbcdhawpdxddc0f4a0a3e.xn--p1ai/#quiz574" TargetMode="External"/><Relationship Id="rId16" Type="http://schemas.openxmlformats.org/officeDocument/2006/relationships/hyperlink" Target="https://xn----ctbcdhawpdxddc0f4a0a3e.xn--p1ai/#quiz574" TargetMode="External"/><Relationship Id="rId19" Type="http://schemas.openxmlformats.org/officeDocument/2006/relationships/hyperlink" Target="https://xn----ctbcdhawpdxddc0f4a0a3e.xn--p1ai/#quiz574" TargetMode="External"/><Relationship Id="rId18" Type="http://schemas.openxmlformats.org/officeDocument/2006/relationships/hyperlink" Target="https://xn----ctbcdhawpdxddc0f4a0a3e.xn--p1ai/#quiz574" TargetMode="External"/></Relationships>
</file>

<file path=ppt/slides/_rels/slide39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youtube.com/shorts/fVUVcf5Al-k" TargetMode="External"/><Relationship Id="rId22" Type="http://schemas.openxmlformats.org/officeDocument/2006/relationships/hyperlink" Target="https://www.youtube.com/shorts/fVUVcf5Al-k" TargetMode="External"/><Relationship Id="rId21" Type="http://schemas.openxmlformats.org/officeDocument/2006/relationships/hyperlink" Target="https://www.youtube.com/shorts/fVUVcf5Al-k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0.jpg"/><Relationship Id="rId4" Type="http://schemas.openxmlformats.org/officeDocument/2006/relationships/hyperlink" Target="https://www.youtube.com/shorts/2oTaFMk4ChI" TargetMode="External"/><Relationship Id="rId9" Type="http://schemas.openxmlformats.org/officeDocument/2006/relationships/hyperlink" Target="https://www.youtube.com/shorts/2oTaFMk4ChI" TargetMode="External"/><Relationship Id="rId5" Type="http://schemas.openxmlformats.org/officeDocument/2006/relationships/hyperlink" Target="https://www.youtube.com/shorts/2oTaFMk4ChI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www.youtube.com/shorts/2oTaFMk4ChI" TargetMode="External"/><Relationship Id="rId8" Type="http://schemas.openxmlformats.org/officeDocument/2006/relationships/hyperlink" Target="https://www.youtube.com/shorts/2oTaFMk4ChI" TargetMode="External"/><Relationship Id="rId11" Type="http://schemas.openxmlformats.org/officeDocument/2006/relationships/hyperlink" Target="https://www.youtube.com/shorts/2oTaFMk4ChI" TargetMode="External"/><Relationship Id="rId10" Type="http://schemas.openxmlformats.org/officeDocument/2006/relationships/hyperlink" Target="https://www.youtube.com/shorts/2oTaFMk4ChI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2oTaFMk4ChI" TargetMode="External"/><Relationship Id="rId15" Type="http://schemas.openxmlformats.org/officeDocument/2006/relationships/hyperlink" Target="https://www.youtube.com/shorts/fVUVcf5Al-k" TargetMode="External"/><Relationship Id="rId14" Type="http://schemas.openxmlformats.org/officeDocument/2006/relationships/image" Target="../media/image80.jpg"/><Relationship Id="rId17" Type="http://schemas.openxmlformats.org/officeDocument/2006/relationships/hyperlink" Target="https://www.youtube.com/shorts/fVUVcf5Al-k" TargetMode="External"/><Relationship Id="rId16" Type="http://schemas.openxmlformats.org/officeDocument/2006/relationships/hyperlink" Target="https://www.youtube.com/shorts/fVUVcf5Al-k" TargetMode="External"/><Relationship Id="rId19" Type="http://schemas.openxmlformats.org/officeDocument/2006/relationships/hyperlink" Target="https://www.youtube.com/shorts/fVUVcf5Al-k" TargetMode="External"/><Relationship Id="rId18" Type="http://schemas.openxmlformats.org/officeDocument/2006/relationships/hyperlink" Target="https://www.youtube.com/shorts/fVUVcf5Al-k" TargetMode="External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youtube.com/shorts/kCIAZdYR0Gs" TargetMode="External"/><Relationship Id="rId10" Type="http://schemas.openxmlformats.org/officeDocument/2006/relationships/hyperlink" Target="https://www.youtube.com/shorts/kCIAZdYR0Gs" TargetMode="External"/><Relationship Id="rId13" Type="http://schemas.openxmlformats.org/officeDocument/2006/relationships/hyperlink" Target="https://www.youtube.com/shorts/kCIAZdYR0Gs" TargetMode="External"/><Relationship Id="rId12" Type="http://schemas.openxmlformats.org/officeDocument/2006/relationships/hyperlink" Target="https://www.youtube.com/shorts/kCIAZdYR0Gs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Relationship Id="rId4" Type="http://schemas.openxmlformats.org/officeDocument/2006/relationships/hyperlink" Target="https://xn----ctbcdhawpdxddc0f4a0a3e.xn--p1ai/#quiz574" TargetMode="External"/><Relationship Id="rId9" Type="http://schemas.openxmlformats.org/officeDocument/2006/relationships/hyperlink" Target="https://www.youtube.com/shorts/kCIAZdYR0Gs" TargetMode="External"/><Relationship Id="rId15" Type="http://schemas.openxmlformats.org/officeDocument/2006/relationships/image" Target="../media/image2.png"/><Relationship Id="rId14" Type="http://schemas.openxmlformats.org/officeDocument/2006/relationships/hyperlink" Target="https://www.youtube.com/shorts/kCIAZdYR0Gs" TargetMode="External"/><Relationship Id="rId17" Type="http://schemas.openxmlformats.org/officeDocument/2006/relationships/hyperlink" Target="https://xn----ctbcdhawpdxddc0f4a0a3e.xn--p1ai/#quiz574" TargetMode="External"/><Relationship Id="rId16" Type="http://schemas.openxmlformats.org/officeDocument/2006/relationships/hyperlink" Target="https://xn----ctbcdhawpdxddc0f4a0a3e.xn--p1ai/#quiz574" TargetMode="External"/><Relationship Id="rId5" Type="http://schemas.openxmlformats.org/officeDocument/2006/relationships/image" Target="../media/image11.jpg"/><Relationship Id="rId19" Type="http://schemas.openxmlformats.org/officeDocument/2006/relationships/hyperlink" Target="https://xn----ctbcdhawpdxddc0f4a0a3e.xn--p1ai/#quiz574" TargetMode="External"/><Relationship Id="rId6" Type="http://schemas.openxmlformats.org/officeDocument/2006/relationships/hyperlink" Target="https://www.youtube.com/shorts/kCIAZdYR0Gs" TargetMode="External"/><Relationship Id="rId18" Type="http://schemas.openxmlformats.org/officeDocument/2006/relationships/hyperlink" Target="https://xn----ctbcdhawpdxddc0f4a0a3e.xn--p1ai/#quiz574" TargetMode="External"/><Relationship Id="rId7" Type="http://schemas.openxmlformats.org/officeDocument/2006/relationships/hyperlink" Target="https://www.youtube.com/shorts/kCIAZdYR0Gs" TargetMode="External"/><Relationship Id="rId8" Type="http://schemas.openxmlformats.org/officeDocument/2006/relationships/image" Target="../media/image9.png"/></Relationships>
</file>

<file path=ppt/slides/_rels/slide40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youtube.com/shorts/AhwM4eV3hDw" TargetMode="External"/><Relationship Id="rId22" Type="http://schemas.openxmlformats.org/officeDocument/2006/relationships/hyperlink" Target="https://www.youtube.com/shorts/AhwM4eV3hDw" TargetMode="External"/><Relationship Id="rId21" Type="http://schemas.openxmlformats.org/officeDocument/2006/relationships/hyperlink" Target="https://www.youtube.com/shorts/AhwM4eV3hDw" TargetMode="External"/><Relationship Id="rId24" Type="http://schemas.openxmlformats.org/officeDocument/2006/relationships/hyperlink" Target="https://www.youtube.com/shorts/AhwM4eV3hDw" TargetMode="External"/><Relationship Id="rId23" Type="http://schemas.openxmlformats.org/officeDocument/2006/relationships/hyperlink" Target="https://www.youtube.com/shorts/AhwM4eV3hDw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84.jpg"/><Relationship Id="rId4" Type="http://schemas.openxmlformats.org/officeDocument/2006/relationships/hyperlink" Target="https://www.youtube.com/shorts/RxUjaZkhFOk" TargetMode="External"/><Relationship Id="rId9" Type="http://schemas.openxmlformats.org/officeDocument/2006/relationships/hyperlink" Target="https://www.youtube.com/shorts/RxUjaZkhFOk" TargetMode="External"/><Relationship Id="rId26" Type="http://schemas.openxmlformats.org/officeDocument/2006/relationships/hyperlink" Target="https://www.youtube.com/shorts/AhwM4eV3hDw" TargetMode="External"/><Relationship Id="rId25" Type="http://schemas.openxmlformats.org/officeDocument/2006/relationships/hyperlink" Target="https://www.youtube.com/shorts/AhwM4eV3hDw" TargetMode="External"/><Relationship Id="rId27" Type="http://schemas.openxmlformats.org/officeDocument/2006/relationships/hyperlink" Target="https://www.youtube.com/shorts/AhwM4eV3hDw" TargetMode="External"/><Relationship Id="rId5" Type="http://schemas.openxmlformats.org/officeDocument/2006/relationships/hyperlink" Target="https://www.youtube.com/shorts/RxUjaZkhFOk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www.youtube.com/shorts/RxUjaZkhFOk" TargetMode="External"/><Relationship Id="rId8" Type="http://schemas.openxmlformats.org/officeDocument/2006/relationships/hyperlink" Target="https://www.youtube.com/shorts/RxUjaZkhFOk" TargetMode="External"/><Relationship Id="rId11" Type="http://schemas.openxmlformats.org/officeDocument/2006/relationships/hyperlink" Target="https://www.youtube.com/shorts/RxUjaZkhFOk" TargetMode="External"/><Relationship Id="rId10" Type="http://schemas.openxmlformats.org/officeDocument/2006/relationships/hyperlink" Target="https://www.youtube.com/shorts/RxUjaZkhFOk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RxUjaZkhFOk" TargetMode="External"/><Relationship Id="rId15" Type="http://schemas.openxmlformats.org/officeDocument/2006/relationships/hyperlink" Target="https://xn----ctbcdhawpdxddc0f4a0a3e.xn--p1ai/#quiz574" TargetMode="External"/><Relationship Id="rId14" Type="http://schemas.openxmlformats.org/officeDocument/2006/relationships/image" Target="../media/image87.jpg"/><Relationship Id="rId17" Type="http://schemas.openxmlformats.org/officeDocument/2006/relationships/hyperlink" Target="https://xn----ctbcdhawpdxddc0f4a0a3e.xn--p1ai/#quiz574" TargetMode="External"/><Relationship Id="rId16" Type="http://schemas.openxmlformats.org/officeDocument/2006/relationships/hyperlink" Target="https://xn----ctbcdhawpdxddc0f4a0a3e.xn--p1ai/#quiz574" TargetMode="External"/><Relationship Id="rId19" Type="http://schemas.openxmlformats.org/officeDocument/2006/relationships/hyperlink" Target="https://xn----ctbcdhawpdxddc0f4a0a3e.xn--p1ai/#quiz574" TargetMode="External"/><Relationship Id="rId18" Type="http://schemas.openxmlformats.org/officeDocument/2006/relationships/hyperlink" Target="https://xn----ctbcdhawpdxddc0f4a0a3e.xn--p1ai/#quiz574" TargetMode="External"/></Relationships>
</file>

<file path=ppt/slides/_rels/slide41.xml.rels><?xml version="1.0" encoding="UTF-8" standalone="yes"?><Relationships xmlns="http://schemas.openxmlformats.org/package/2006/relationships"><Relationship Id="rId20" Type="http://schemas.openxmlformats.org/officeDocument/2006/relationships/hyperlink" Target="https://youtube.com/shorts/WhFW-66T4C0?si=2IFgwzZMB3pk4Dy_" TargetMode="External"/><Relationship Id="rId22" Type="http://schemas.openxmlformats.org/officeDocument/2006/relationships/hyperlink" Target="https://youtube.com/shorts/WhFW-66T4C0?si=2IFgwzZMB3pk4Dy_" TargetMode="External"/><Relationship Id="rId21" Type="http://schemas.openxmlformats.org/officeDocument/2006/relationships/hyperlink" Target="https://youtube.com/shorts/WhFW-66T4C0?si=2IFgwzZMB3pk4Dy_" TargetMode="External"/><Relationship Id="rId23" Type="http://schemas.openxmlformats.org/officeDocument/2006/relationships/hyperlink" Target="https://youtube.com/shorts/WhFW-66T4C0?si=2IFgwzZMB3pk4Dy_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98.jpg"/><Relationship Id="rId4" Type="http://schemas.openxmlformats.org/officeDocument/2006/relationships/hyperlink" Target="https://www.youtube.com/shorts/2oTaFMk4ChI" TargetMode="External"/><Relationship Id="rId9" Type="http://schemas.openxmlformats.org/officeDocument/2006/relationships/hyperlink" Target="https://www.youtube.com/shorts/2oTaFMk4ChI" TargetMode="External"/><Relationship Id="rId5" Type="http://schemas.openxmlformats.org/officeDocument/2006/relationships/hyperlink" Target="https://www.youtube.com/shorts/2oTaFMk4ChI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www.youtube.com/shorts/2oTaFMk4ChI" TargetMode="External"/><Relationship Id="rId8" Type="http://schemas.openxmlformats.org/officeDocument/2006/relationships/hyperlink" Target="https://www.youtube.com/shorts/2oTaFMk4ChI" TargetMode="External"/><Relationship Id="rId11" Type="http://schemas.openxmlformats.org/officeDocument/2006/relationships/hyperlink" Target="https://www.youtube.com/shorts/2oTaFMk4ChI" TargetMode="External"/><Relationship Id="rId10" Type="http://schemas.openxmlformats.org/officeDocument/2006/relationships/hyperlink" Target="https://www.youtube.com/shorts/2oTaFMk4ChI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2oTaFMk4ChI" TargetMode="External"/><Relationship Id="rId15" Type="http://schemas.openxmlformats.org/officeDocument/2006/relationships/hyperlink" Target="https://youtube.com/shorts/WhFW-66T4C0?si=2IFgwzZMB3pk4Dy_" TargetMode="External"/><Relationship Id="rId14" Type="http://schemas.openxmlformats.org/officeDocument/2006/relationships/image" Target="../media/image86.jpg"/><Relationship Id="rId17" Type="http://schemas.openxmlformats.org/officeDocument/2006/relationships/hyperlink" Target="https://youtube.com/shorts/WhFW-66T4C0?si=2IFgwzZMB3pk4Dy_" TargetMode="External"/><Relationship Id="rId16" Type="http://schemas.openxmlformats.org/officeDocument/2006/relationships/hyperlink" Target="https://youtube.com/shorts/WhFW-66T4C0?si=2IFgwzZMB3pk4Dy_" TargetMode="External"/><Relationship Id="rId19" Type="http://schemas.openxmlformats.org/officeDocument/2006/relationships/hyperlink" Target="https://youtube.com/shorts/WhFW-66T4C0?si=2IFgwzZMB3pk4Dy_" TargetMode="External"/><Relationship Id="rId18" Type="http://schemas.openxmlformats.org/officeDocument/2006/relationships/hyperlink" Target="https://youtube.com/shorts/WhFW-66T4C0?si=2IFgwzZMB3pk4Dy_" TargetMode="External"/></Relationships>
</file>

<file path=ppt/slides/_rels/slide42.xml.rels><?xml version="1.0" encoding="UTF-8" standalone="yes"?><Relationships xmlns="http://schemas.openxmlformats.org/package/2006/relationships"><Relationship Id="rId20" Type="http://schemas.openxmlformats.org/officeDocument/2006/relationships/hyperlink" Target="https://youtube.com/shorts/DSCkanIhW2c?si=pM3O3p922cGB20hd" TargetMode="External"/><Relationship Id="rId22" Type="http://schemas.openxmlformats.org/officeDocument/2006/relationships/hyperlink" Target="https://youtube.com/shorts/DSCkanIhW2c?si=pM3O3p922cGB20hd" TargetMode="External"/><Relationship Id="rId21" Type="http://schemas.openxmlformats.org/officeDocument/2006/relationships/hyperlink" Target="https://youtube.com/shorts/DSCkanIhW2c?si=pM3O3p922cGB20hd" TargetMode="External"/><Relationship Id="rId24" Type="http://schemas.openxmlformats.org/officeDocument/2006/relationships/hyperlink" Target="https://youtube.com/shorts/DSCkanIhW2c?si=pM3O3p922cGB20hd" TargetMode="External"/><Relationship Id="rId23" Type="http://schemas.openxmlformats.org/officeDocument/2006/relationships/hyperlink" Target="https://youtube.com/shorts/DSCkanIhW2c?si=pM3O3p922cGB20hd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2.jpg"/><Relationship Id="rId4" Type="http://schemas.openxmlformats.org/officeDocument/2006/relationships/hyperlink" Target="https://www.youtube.com/shorts/RxUjaZkhFOk" TargetMode="External"/><Relationship Id="rId9" Type="http://schemas.openxmlformats.org/officeDocument/2006/relationships/hyperlink" Target="https://www.youtube.com/shorts/RxUjaZkhFOk" TargetMode="External"/><Relationship Id="rId26" Type="http://schemas.openxmlformats.org/officeDocument/2006/relationships/hyperlink" Target="https://youtube.com/shorts/DSCkanIhW2c?si=pM3O3p922cGB20hd" TargetMode="External"/><Relationship Id="rId25" Type="http://schemas.openxmlformats.org/officeDocument/2006/relationships/hyperlink" Target="https://youtube.com/shorts/DSCkanIhW2c?si=pM3O3p922cGB20hd" TargetMode="External"/><Relationship Id="rId27" Type="http://schemas.openxmlformats.org/officeDocument/2006/relationships/hyperlink" Target="https://youtube.com/shorts/DSCkanIhW2c?si=pM3O3p922cGB20hd" TargetMode="External"/><Relationship Id="rId5" Type="http://schemas.openxmlformats.org/officeDocument/2006/relationships/hyperlink" Target="https://www.youtube.com/shorts/RxUjaZkhFOk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www.youtube.com/shorts/RxUjaZkhFOk" TargetMode="External"/><Relationship Id="rId8" Type="http://schemas.openxmlformats.org/officeDocument/2006/relationships/hyperlink" Target="https://www.youtube.com/shorts/RxUjaZkhFOk" TargetMode="External"/><Relationship Id="rId11" Type="http://schemas.openxmlformats.org/officeDocument/2006/relationships/hyperlink" Target="https://www.youtube.com/shorts/RxUjaZkhFOk" TargetMode="External"/><Relationship Id="rId10" Type="http://schemas.openxmlformats.org/officeDocument/2006/relationships/hyperlink" Target="https://www.youtube.com/shorts/RxUjaZkhFOk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RxUjaZkhFOk" TargetMode="External"/><Relationship Id="rId15" Type="http://schemas.openxmlformats.org/officeDocument/2006/relationships/hyperlink" Target="https://xn----ctbcdhawpdxddc0f4a0a3e.xn--p1ai/#quiz574" TargetMode="External"/><Relationship Id="rId14" Type="http://schemas.openxmlformats.org/officeDocument/2006/relationships/image" Target="../media/image88.jpg"/><Relationship Id="rId17" Type="http://schemas.openxmlformats.org/officeDocument/2006/relationships/hyperlink" Target="https://xn----ctbcdhawpdxddc0f4a0a3e.xn--p1ai/#quiz574" TargetMode="External"/><Relationship Id="rId16" Type="http://schemas.openxmlformats.org/officeDocument/2006/relationships/hyperlink" Target="https://xn----ctbcdhawpdxddc0f4a0a3e.xn--p1ai/#quiz574" TargetMode="External"/><Relationship Id="rId19" Type="http://schemas.openxmlformats.org/officeDocument/2006/relationships/hyperlink" Target="https://xn----ctbcdhawpdxddc0f4a0a3e.xn--p1ai/#quiz574" TargetMode="External"/><Relationship Id="rId18" Type="http://schemas.openxmlformats.org/officeDocument/2006/relationships/hyperlink" Target="https://xn----ctbcdhawpdxddc0f4a0a3e.xn--p1ai/#quiz574" TargetMode="External"/></Relationships>
</file>

<file path=ppt/slides/_rels/slide43.xml.rels><?xml version="1.0" encoding="UTF-8" standalone="yes"?><Relationships xmlns="http://schemas.openxmlformats.org/package/2006/relationships"><Relationship Id="rId20" Type="http://schemas.openxmlformats.org/officeDocument/2006/relationships/hyperlink" Target="https://youtube.com/shorts/GrVSfU0raEc?si=YOjaXwi756WCXX7T" TargetMode="External"/><Relationship Id="rId22" Type="http://schemas.openxmlformats.org/officeDocument/2006/relationships/hyperlink" Target="https://youtube.com/shorts/GrVSfU0raEc?si=YOjaXwi756WCXX7T" TargetMode="External"/><Relationship Id="rId21" Type="http://schemas.openxmlformats.org/officeDocument/2006/relationships/hyperlink" Target="https://youtube.com/shorts/GrVSfU0raEc?si=YOjaXwi756WCXX7T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0.jpg"/><Relationship Id="rId4" Type="http://schemas.openxmlformats.org/officeDocument/2006/relationships/hyperlink" Target="https://www.youtube.com/shorts/2oTaFMk4ChI" TargetMode="External"/><Relationship Id="rId9" Type="http://schemas.openxmlformats.org/officeDocument/2006/relationships/hyperlink" Target="https://www.youtube.com/shorts/2oTaFMk4ChI" TargetMode="External"/><Relationship Id="rId5" Type="http://schemas.openxmlformats.org/officeDocument/2006/relationships/hyperlink" Target="https://www.youtube.com/shorts/2oTaFMk4ChI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www.youtube.com/shorts/2oTaFMk4ChI" TargetMode="External"/><Relationship Id="rId8" Type="http://schemas.openxmlformats.org/officeDocument/2006/relationships/hyperlink" Target="https://www.youtube.com/shorts/2oTaFMk4ChI" TargetMode="External"/><Relationship Id="rId11" Type="http://schemas.openxmlformats.org/officeDocument/2006/relationships/hyperlink" Target="https://www.youtube.com/shorts/2oTaFMk4ChI" TargetMode="External"/><Relationship Id="rId10" Type="http://schemas.openxmlformats.org/officeDocument/2006/relationships/hyperlink" Target="https://www.youtube.com/shorts/2oTaFMk4ChI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2oTaFMk4ChI" TargetMode="External"/><Relationship Id="rId15" Type="http://schemas.openxmlformats.org/officeDocument/2006/relationships/hyperlink" Target="https://youtube.com/shorts/GrVSfU0raEc?si=YOjaXwi756WCXX7T" TargetMode="External"/><Relationship Id="rId14" Type="http://schemas.openxmlformats.org/officeDocument/2006/relationships/image" Target="../media/image97.jpg"/><Relationship Id="rId17" Type="http://schemas.openxmlformats.org/officeDocument/2006/relationships/hyperlink" Target="https://youtube.com/shorts/GrVSfU0raEc?si=YOjaXwi756WCXX7T" TargetMode="External"/><Relationship Id="rId16" Type="http://schemas.openxmlformats.org/officeDocument/2006/relationships/hyperlink" Target="https://youtube.com/shorts/GrVSfU0raEc?si=YOjaXwi756WCXX7T" TargetMode="External"/><Relationship Id="rId19" Type="http://schemas.openxmlformats.org/officeDocument/2006/relationships/hyperlink" Target="https://youtube.com/shorts/GrVSfU0raEc?si=YOjaXwi756WCXX7T" TargetMode="External"/><Relationship Id="rId18" Type="http://schemas.openxmlformats.org/officeDocument/2006/relationships/hyperlink" Target="https://youtube.com/shorts/GrVSfU0raEc?si=YOjaXwi756WCXX7T" TargetMode="External"/></Relationships>
</file>

<file path=ppt/slides/_rels/slide44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youtube.com/shorts/QQK8SJIDcxg" TargetMode="External"/><Relationship Id="rId22" Type="http://schemas.openxmlformats.org/officeDocument/2006/relationships/hyperlink" Target="https://www.youtube.com/shorts/QQK8SJIDcxg" TargetMode="External"/><Relationship Id="rId21" Type="http://schemas.openxmlformats.org/officeDocument/2006/relationships/hyperlink" Target="https://www.youtube.com/shorts/QQK8SJIDcxg" TargetMode="External"/><Relationship Id="rId24" Type="http://schemas.openxmlformats.org/officeDocument/2006/relationships/hyperlink" Target="https://www.youtube.com/shorts/QQK8SJIDcxg" TargetMode="External"/><Relationship Id="rId23" Type="http://schemas.openxmlformats.org/officeDocument/2006/relationships/hyperlink" Target="https://www.youtube.com/shorts/QQK8SJIDcx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2.jpg"/><Relationship Id="rId4" Type="http://schemas.openxmlformats.org/officeDocument/2006/relationships/hyperlink" Target="https://www.youtube.com/shorts/RxUjaZkhFOk" TargetMode="External"/><Relationship Id="rId9" Type="http://schemas.openxmlformats.org/officeDocument/2006/relationships/hyperlink" Target="https://www.youtube.com/shorts/RxUjaZkhFOk" TargetMode="External"/><Relationship Id="rId26" Type="http://schemas.openxmlformats.org/officeDocument/2006/relationships/hyperlink" Target="https://www.youtube.com/shorts/QQK8SJIDcxg" TargetMode="External"/><Relationship Id="rId25" Type="http://schemas.openxmlformats.org/officeDocument/2006/relationships/hyperlink" Target="https://www.youtube.com/shorts/QQK8SJIDcxg" TargetMode="External"/><Relationship Id="rId27" Type="http://schemas.openxmlformats.org/officeDocument/2006/relationships/hyperlink" Target="https://www.youtube.com/shorts/QQK8SJIDcxg" TargetMode="External"/><Relationship Id="rId5" Type="http://schemas.openxmlformats.org/officeDocument/2006/relationships/hyperlink" Target="https://www.youtube.com/shorts/RxUjaZkhFOk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www.youtube.com/shorts/RxUjaZkhFOk" TargetMode="External"/><Relationship Id="rId8" Type="http://schemas.openxmlformats.org/officeDocument/2006/relationships/hyperlink" Target="https://www.youtube.com/shorts/RxUjaZkhFOk" TargetMode="External"/><Relationship Id="rId11" Type="http://schemas.openxmlformats.org/officeDocument/2006/relationships/hyperlink" Target="https://www.youtube.com/shorts/RxUjaZkhFOk" TargetMode="External"/><Relationship Id="rId10" Type="http://schemas.openxmlformats.org/officeDocument/2006/relationships/hyperlink" Target="https://www.youtube.com/shorts/RxUjaZkhFOk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RxUjaZkhFOk" TargetMode="External"/><Relationship Id="rId15" Type="http://schemas.openxmlformats.org/officeDocument/2006/relationships/hyperlink" Target="https://xn----ctbcdhawpdxddc0f4a0a3e.xn--p1ai/#quiz574" TargetMode="External"/><Relationship Id="rId14" Type="http://schemas.openxmlformats.org/officeDocument/2006/relationships/image" Target="../media/image100.jpg"/><Relationship Id="rId17" Type="http://schemas.openxmlformats.org/officeDocument/2006/relationships/hyperlink" Target="https://xn----ctbcdhawpdxddc0f4a0a3e.xn--p1ai/#quiz574" TargetMode="External"/><Relationship Id="rId16" Type="http://schemas.openxmlformats.org/officeDocument/2006/relationships/hyperlink" Target="https://xn----ctbcdhawpdxddc0f4a0a3e.xn--p1ai/#quiz574" TargetMode="External"/><Relationship Id="rId19" Type="http://schemas.openxmlformats.org/officeDocument/2006/relationships/hyperlink" Target="https://xn----ctbcdhawpdxddc0f4a0a3e.xn--p1ai/#quiz574" TargetMode="External"/><Relationship Id="rId18" Type="http://schemas.openxmlformats.org/officeDocument/2006/relationships/hyperlink" Target="https://xn----ctbcdhawpdxddc0f4a0a3e.xn--p1ai/#quiz574" TargetMode="External"/></Relationships>
</file>

<file path=ppt/slides/_rels/slide45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youtube.com/shorts/wp0cBgWxqBM" TargetMode="External"/><Relationship Id="rId22" Type="http://schemas.openxmlformats.org/officeDocument/2006/relationships/hyperlink" Target="https://www.youtube.com/shorts/wp0cBgWxqBM" TargetMode="External"/><Relationship Id="rId21" Type="http://schemas.openxmlformats.org/officeDocument/2006/relationships/hyperlink" Target="https://www.youtube.com/shorts/wp0cBgWxqBM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03.jpg"/><Relationship Id="rId4" Type="http://schemas.openxmlformats.org/officeDocument/2006/relationships/hyperlink" Target="https://www.youtube.com/shorts/2oTaFMk4ChI" TargetMode="External"/><Relationship Id="rId9" Type="http://schemas.openxmlformats.org/officeDocument/2006/relationships/hyperlink" Target="https://www.youtube.com/shorts/2oTaFMk4ChI" TargetMode="External"/><Relationship Id="rId5" Type="http://schemas.openxmlformats.org/officeDocument/2006/relationships/hyperlink" Target="https://www.youtube.com/shorts/2oTaFMk4ChI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www.youtube.com/shorts/2oTaFMk4ChI" TargetMode="External"/><Relationship Id="rId8" Type="http://schemas.openxmlformats.org/officeDocument/2006/relationships/hyperlink" Target="https://www.youtube.com/shorts/2oTaFMk4ChI" TargetMode="External"/><Relationship Id="rId11" Type="http://schemas.openxmlformats.org/officeDocument/2006/relationships/hyperlink" Target="https://www.youtube.com/shorts/2oTaFMk4ChI" TargetMode="External"/><Relationship Id="rId10" Type="http://schemas.openxmlformats.org/officeDocument/2006/relationships/hyperlink" Target="https://www.youtube.com/shorts/2oTaFMk4ChI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2oTaFMk4ChI" TargetMode="External"/><Relationship Id="rId15" Type="http://schemas.openxmlformats.org/officeDocument/2006/relationships/hyperlink" Target="https://www.youtube.com/shorts/wp0cBgWxqBM" TargetMode="External"/><Relationship Id="rId14" Type="http://schemas.openxmlformats.org/officeDocument/2006/relationships/image" Target="../media/image91.jpg"/><Relationship Id="rId17" Type="http://schemas.openxmlformats.org/officeDocument/2006/relationships/hyperlink" Target="https://www.youtube.com/shorts/wp0cBgWxqBM" TargetMode="External"/><Relationship Id="rId16" Type="http://schemas.openxmlformats.org/officeDocument/2006/relationships/hyperlink" Target="https://www.youtube.com/shorts/wp0cBgWxqBM" TargetMode="External"/><Relationship Id="rId19" Type="http://schemas.openxmlformats.org/officeDocument/2006/relationships/hyperlink" Target="https://www.youtube.com/shorts/wp0cBgWxqBM" TargetMode="External"/><Relationship Id="rId18" Type="http://schemas.openxmlformats.org/officeDocument/2006/relationships/hyperlink" Target="https://www.youtube.com/shorts/wp0cBgWxqBM" TargetMode="External"/></Relationships>
</file>

<file path=ppt/slides/_rels/slide46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youtube.com/shorts/FtHGuIiq8Rg" TargetMode="External"/><Relationship Id="rId22" Type="http://schemas.openxmlformats.org/officeDocument/2006/relationships/hyperlink" Target="https://www.youtube.com/shorts/FtHGuIiq8Rg" TargetMode="External"/><Relationship Id="rId21" Type="http://schemas.openxmlformats.org/officeDocument/2006/relationships/hyperlink" Target="https://www.youtube.com/shorts/FtHGuIiq8Rg" TargetMode="External"/><Relationship Id="rId24" Type="http://schemas.openxmlformats.org/officeDocument/2006/relationships/hyperlink" Target="https://www.youtube.com/shorts/FtHGuIiq8Rg" TargetMode="External"/><Relationship Id="rId23" Type="http://schemas.openxmlformats.org/officeDocument/2006/relationships/hyperlink" Target="https://www.youtube.com/shorts/FtHGuIiq8R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04.jpg"/><Relationship Id="rId4" Type="http://schemas.openxmlformats.org/officeDocument/2006/relationships/hyperlink" Target="https://www.youtube.com/shorts/RxUjaZkhFOk" TargetMode="External"/><Relationship Id="rId9" Type="http://schemas.openxmlformats.org/officeDocument/2006/relationships/hyperlink" Target="https://www.youtube.com/shorts/RxUjaZkhFOk" TargetMode="External"/><Relationship Id="rId26" Type="http://schemas.openxmlformats.org/officeDocument/2006/relationships/hyperlink" Target="https://www.youtube.com/shorts/FtHGuIiq8Rg" TargetMode="External"/><Relationship Id="rId25" Type="http://schemas.openxmlformats.org/officeDocument/2006/relationships/hyperlink" Target="https://www.youtube.com/shorts/FtHGuIiq8Rg" TargetMode="External"/><Relationship Id="rId27" Type="http://schemas.openxmlformats.org/officeDocument/2006/relationships/hyperlink" Target="https://www.youtube.com/shorts/FtHGuIiq8Rg" TargetMode="External"/><Relationship Id="rId5" Type="http://schemas.openxmlformats.org/officeDocument/2006/relationships/hyperlink" Target="https://www.youtube.com/shorts/RxUjaZkhFOk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www.youtube.com/shorts/RxUjaZkhFOk" TargetMode="External"/><Relationship Id="rId8" Type="http://schemas.openxmlformats.org/officeDocument/2006/relationships/hyperlink" Target="https://www.youtube.com/shorts/RxUjaZkhFOk" TargetMode="External"/><Relationship Id="rId11" Type="http://schemas.openxmlformats.org/officeDocument/2006/relationships/hyperlink" Target="https://www.youtube.com/shorts/RxUjaZkhFOk" TargetMode="External"/><Relationship Id="rId10" Type="http://schemas.openxmlformats.org/officeDocument/2006/relationships/hyperlink" Target="https://www.youtube.com/shorts/RxUjaZkhFOk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RxUjaZkhFOk" TargetMode="External"/><Relationship Id="rId15" Type="http://schemas.openxmlformats.org/officeDocument/2006/relationships/hyperlink" Target="https://xn----ctbcdhawpdxddc0f4a0a3e.xn--p1ai/#quiz574" TargetMode="External"/><Relationship Id="rId14" Type="http://schemas.openxmlformats.org/officeDocument/2006/relationships/image" Target="../media/image95.jpg"/><Relationship Id="rId17" Type="http://schemas.openxmlformats.org/officeDocument/2006/relationships/hyperlink" Target="https://xn----ctbcdhawpdxddc0f4a0a3e.xn--p1ai/#quiz574" TargetMode="External"/><Relationship Id="rId16" Type="http://schemas.openxmlformats.org/officeDocument/2006/relationships/hyperlink" Target="https://xn----ctbcdhawpdxddc0f4a0a3e.xn--p1ai/#quiz574" TargetMode="External"/><Relationship Id="rId19" Type="http://schemas.openxmlformats.org/officeDocument/2006/relationships/hyperlink" Target="https://xn----ctbcdhawpdxddc0f4a0a3e.xn--p1ai/#quiz574" TargetMode="External"/><Relationship Id="rId18" Type="http://schemas.openxmlformats.org/officeDocument/2006/relationships/hyperlink" Target="https://xn----ctbcdhawpdxddc0f4a0a3e.xn--p1ai/#quiz574" TargetMode="External"/></Relationships>
</file>

<file path=ppt/slides/_rels/slide47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youtube.com/shorts/FtHGuIiq8Rg" TargetMode="External"/><Relationship Id="rId22" Type="http://schemas.openxmlformats.org/officeDocument/2006/relationships/hyperlink" Target="https://www.youtube.com/shorts/FtHGuIiq8Rg" TargetMode="External"/><Relationship Id="rId21" Type="http://schemas.openxmlformats.org/officeDocument/2006/relationships/hyperlink" Target="https://www.youtube.com/shorts/FtHGuIiq8Rg" TargetMode="External"/><Relationship Id="rId24" Type="http://schemas.openxmlformats.org/officeDocument/2006/relationships/hyperlink" Target="https://www.youtube.com/shorts/FtHGuIiq8Rg" TargetMode="External"/><Relationship Id="rId23" Type="http://schemas.openxmlformats.org/officeDocument/2006/relationships/hyperlink" Target="https://www.youtube.com/shorts/FtHGuIiq8R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89.jpg"/><Relationship Id="rId4" Type="http://schemas.openxmlformats.org/officeDocument/2006/relationships/hyperlink" Target="https://www.youtube.com/shorts/RxUjaZkhFOk" TargetMode="External"/><Relationship Id="rId9" Type="http://schemas.openxmlformats.org/officeDocument/2006/relationships/hyperlink" Target="https://www.youtube.com/shorts/RxUjaZkhFOk" TargetMode="External"/><Relationship Id="rId26" Type="http://schemas.openxmlformats.org/officeDocument/2006/relationships/hyperlink" Target="https://www.youtube.com/shorts/FtHGuIiq8Rg" TargetMode="External"/><Relationship Id="rId25" Type="http://schemas.openxmlformats.org/officeDocument/2006/relationships/hyperlink" Target="https://www.youtube.com/shorts/FtHGuIiq8Rg" TargetMode="External"/><Relationship Id="rId27" Type="http://schemas.openxmlformats.org/officeDocument/2006/relationships/hyperlink" Target="https://www.youtube.com/shorts/FtHGuIiq8Rg" TargetMode="External"/><Relationship Id="rId5" Type="http://schemas.openxmlformats.org/officeDocument/2006/relationships/hyperlink" Target="https://www.youtube.com/shorts/RxUjaZkhFOk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www.youtube.com/shorts/RxUjaZkhFOk" TargetMode="External"/><Relationship Id="rId8" Type="http://schemas.openxmlformats.org/officeDocument/2006/relationships/hyperlink" Target="https://www.youtube.com/shorts/RxUjaZkhFOk" TargetMode="External"/><Relationship Id="rId11" Type="http://schemas.openxmlformats.org/officeDocument/2006/relationships/hyperlink" Target="https://www.youtube.com/shorts/RxUjaZkhFOk" TargetMode="External"/><Relationship Id="rId10" Type="http://schemas.openxmlformats.org/officeDocument/2006/relationships/hyperlink" Target="https://www.youtube.com/shorts/RxUjaZkhFOk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RxUjaZkhFOk" TargetMode="External"/><Relationship Id="rId15" Type="http://schemas.openxmlformats.org/officeDocument/2006/relationships/hyperlink" Target="https://xn----ctbcdhawpdxddc0f4a0a3e.xn--p1ai/#quiz574" TargetMode="External"/><Relationship Id="rId14" Type="http://schemas.openxmlformats.org/officeDocument/2006/relationships/image" Target="../media/image99.jpg"/><Relationship Id="rId17" Type="http://schemas.openxmlformats.org/officeDocument/2006/relationships/hyperlink" Target="https://xn----ctbcdhawpdxddc0f4a0a3e.xn--p1ai/#quiz574" TargetMode="External"/><Relationship Id="rId16" Type="http://schemas.openxmlformats.org/officeDocument/2006/relationships/hyperlink" Target="https://xn----ctbcdhawpdxddc0f4a0a3e.xn--p1ai/#quiz574" TargetMode="External"/><Relationship Id="rId19" Type="http://schemas.openxmlformats.org/officeDocument/2006/relationships/hyperlink" Target="https://xn----ctbcdhawpdxddc0f4a0a3e.xn--p1ai/#quiz574" TargetMode="External"/><Relationship Id="rId18" Type="http://schemas.openxmlformats.org/officeDocument/2006/relationships/hyperlink" Target="https://xn----ctbcdhawpdxddc0f4a0a3e.xn--p1ai/#quiz574" TargetMode="External"/></Relationships>
</file>

<file path=ppt/slides/_rels/slide48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youtube.com/shorts/4OFtP99oJvc" TargetMode="External"/><Relationship Id="rId22" Type="http://schemas.openxmlformats.org/officeDocument/2006/relationships/hyperlink" Target="https://www.youtube.com/shorts/4OFtP99oJvc" TargetMode="External"/><Relationship Id="rId21" Type="http://schemas.openxmlformats.org/officeDocument/2006/relationships/hyperlink" Target="https://www.youtube.com/shorts/4OFtP99oJvc" TargetMode="External"/><Relationship Id="rId24" Type="http://schemas.openxmlformats.org/officeDocument/2006/relationships/hyperlink" Target="https://www.youtube.com/shorts/4OFtP99oJvc" TargetMode="External"/><Relationship Id="rId23" Type="http://schemas.openxmlformats.org/officeDocument/2006/relationships/hyperlink" Target="https://www.youtube.com/shorts/4OFtP99oJvc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05.jpg"/><Relationship Id="rId4" Type="http://schemas.openxmlformats.org/officeDocument/2006/relationships/hyperlink" Target="https://www.youtube.com/shorts/RxUjaZkhFOk" TargetMode="External"/><Relationship Id="rId9" Type="http://schemas.openxmlformats.org/officeDocument/2006/relationships/hyperlink" Target="https://www.youtube.com/shorts/RxUjaZkhFOk" TargetMode="External"/><Relationship Id="rId26" Type="http://schemas.openxmlformats.org/officeDocument/2006/relationships/hyperlink" Target="https://www.youtube.com/shorts/4OFtP99oJvc" TargetMode="External"/><Relationship Id="rId25" Type="http://schemas.openxmlformats.org/officeDocument/2006/relationships/hyperlink" Target="https://www.youtube.com/shorts/4OFtP99oJvc" TargetMode="External"/><Relationship Id="rId27" Type="http://schemas.openxmlformats.org/officeDocument/2006/relationships/hyperlink" Target="https://www.youtube.com/shorts/4OFtP99oJvc" TargetMode="External"/><Relationship Id="rId5" Type="http://schemas.openxmlformats.org/officeDocument/2006/relationships/hyperlink" Target="https://www.youtube.com/shorts/RxUjaZkhFOk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www.youtube.com/shorts/RxUjaZkhFOk" TargetMode="External"/><Relationship Id="rId8" Type="http://schemas.openxmlformats.org/officeDocument/2006/relationships/hyperlink" Target="https://www.youtube.com/shorts/RxUjaZkhFOk" TargetMode="External"/><Relationship Id="rId11" Type="http://schemas.openxmlformats.org/officeDocument/2006/relationships/hyperlink" Target="https://www.youtube.com/shorts/RxUjaZkhFOk" TargetMode="External"/><Relationship Id="rId10" Type="http://schemas.openxmlformats.org/officeDocument/2006/relationships/hyperlink" Target="https://www.youtube.com/shorts/RxUjaZkhFOk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RxUjaZkhFOk" TargetMode="External"/><Relationship Id="rId15" Type="http://schemas.openxmlformats.org/officeDocument/2006/relationships/hyperlink" Target="https://xn----ctbcdhawpdxddc0f4a0a3e.xn--p1ai/#quiz574" TargetMode="External"/><Relationship Id="rId14" Type="http://schemas.openxmlformats.org/officeDocument/2006/relationships/image" Target="../media/image96.jpg"/><Relationship Id="rId17" Type="http://schemas.openxmlformats.org/officeDocument/2006/relationships/hyperlink" Target="https://xn----ctbcdhawpdxddc0f4a0a3e.xn--p1ai/#quiz574" TargetMode="External"/><Relationship Id="rId16" Type="http://schemas.openxmlformats.org/officeDocument/2006/relationships/hyperlink" Target="https://xn----ctbcdhawpdxddc0f4a0a3e.xn--p1ai/#quiz574" TargetMode="External"/><Relationship Id="rId19" Type="http://schemas.openxmlformats.org/officeDocument/2006/relationships/hyperlink" Target="https://xn----ctbcdhawpdxddc0f4a0a3e.xn--p1ai/#quiz574" TargetMode="External"/><Relationship Id="rId18" Type="http://schemas.openxmlformats.org/officeDocument/2006/relationships/hyperlink" Target="https://xn----ctbcdhawpdxddc0f4a0a3e.xn--p1ai/#quiz574" TargetMode="External"/></Relationships>
</file>

<file path=ppt/slides/_rels/slide49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youtube.com/shorts/Z8ThsqngAL8" TargetMode="External"/><Relationship Id="rId22" Type="http://schemas.openxmlformats.org/officeDocument/2006/relationships/hyperlink" Target="https://www.youtube.com/shorts/Z8ThsqngAL8" TargetMode="External"/><Relationship Id="rId21" Type="http://schemas.openxmlformats.org/officeDocument/2006/relationships/hyperlink" Target="https://www.youtube.com/shorts/Z8ThsqngAL8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02.jpg"/><Relationship Id="rId4" Type="http://schemas.openxmlformats.org/officeDocument/2006/relationships/hyperlink" Target="https://www.youtube.com/shorts/2oTaFMk4ChI" TargetMode="External"/><Relationship Id="rId9" Type="http://schemas.openxmlformats.org/officeDocument/2006/relationships/hyperlink" Target="https://www.youtube.com/shorts/2oTaFMk4ChI" TargetMode="External"/><Relationship Id="rId5" Type="http://schemas.openxmlformats.org/officeDocument/2006/relationships/hyperlink" Target="https://www.youtube.com/shorts/2oTaFMk4ChI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www.youtube.com/shorts/2oTaFMk4ChI" TargetMode="External"/><Relationship Id="rId8" Type="http://schemas.openxmlformats.org/officeDocument/2006/relationships/hyperlink" Target="https://www.youtube.com/shorts/2oTaFMk4ChI" TargetMode="External"/><Relationship Id="rId11" Type="http://schemas.openxmlformats.org/officeDocument/2006/relationships/hyperlink" Target="https://www.youtube.com/shorts/2oTaFMk4ChI" TargetMode="External"/><Relationship Id="rId10" Type="http://schemas.openxmlformats.org/officeDocument/2006/relationships/hyperlink" Target="https://www.youtube.com/shorts/2oTaFMk4ChI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2oTaFMk4ChI" TargetMode="External"/><Relationship Id="rId15" Type="http://schemas.openxmlformats.org/officeDocument/2006/relationships/hyperlink" Target="https://www.youtube.com/shorts/Z8ThsqngAL8" TargetMode="External"/><Relationship Id="rId14" Type="http://schemas.openxmlformats.org/officeDocument/2006/relationships/image" Target="../media/image109.jpg"/><Relationship Id="rId17" Type="http://schemas.openxmlformats.org/officeDocument/2006/relationships/hyperlink" Target="https://www.youtube.com/shorts/Z8ThsqngAL8" TargetMode="External"/><Relationship Id="rId16" Type="http://schemas.openxmlformats.org/officeDocument/2006/relationships/hyperlink" Target="https://www.youtube.com/shorts/Z8ThsqngAL8" TargetMode="External"/><Relationship Id="rId19" Type="http://schemas.openxmlformats.org/officeDocument/2006/relationships/hyperlink" Target="https://www.youtube.com/shorts/Z8ThsqngAL8" TargetMode="External"/><Relationship Id="rId18" Type="http://schemas.openxmlformats.org/officeDocument/2006/relationships/hyperlink" Target="https://www.youtube.com/shorts/Z8ThsqngAL8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9" Type="http://schemas.openxmlformats.org/officeDocument/2006/relationships/hyperlink" Target="https://xn----ctbcdhawpdxddc0f4a0a3e.xn--p1ai/#quiz574" TargetMode="External"/><Relationship Id="rId5" Type="http://schemas.openxmlformats.org/officeDocument/2006/relationships/hyperlink" Target="https://xn----ctbcdhawpdxddc0f4a0a3e.xn--p1ai/#quiz574" TargetMode="External"/><Relationship Id="rId6" Type="http://schemas.openxmlformats.org/officeDocument/2006/relationships/hyperlink" Target="https://xn----ctbcdhawpdxddc0f4a0a3e.xn--p1ai/#quiz574" TargetMode="External"/><Relationship Id="rId7" Type="http://schemas.openxmlformats.org/officeDocument/2006/relationships/hyperlink" Target="https://xn----ctbcdhawpdxddc0f4a0a3e.xn--p1ai/#quiz574" TargetMode="External"/><Relationship Id="rId8" Type="http://schemas.openxmlformats.org/officeDocument/2006/relationships/hyperlink" Target="https://xn----ctbcdhawpdxddc0f4a0a3e.xn--p1ai/#quiz574" TargetMode="External"/></Relationships>
</file>

<file path=ppt/slides/_rels/slide50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youtube.com/shorts/q1viHcRzRdM" TargetMode="External"/><Relationship Id="rId22" Type="http://schemas.openxmlformats.org/officeDocument/2006/relationships/hyperlink" Target="https://www.youtube.com/shorts/q1viHcRzRdM" TargetMode="External"/><Relationship Id="rId21" Type="http://schemas.openxmlformats.org/officeDocument/2006/relationships/hyperlink" Target="https://www.youtube.com/shorts/q1viHcRzRdM" TargetMode="External"/><Relationship Id="rId24" Type="http://schemas.openxmlformats.org/officeDocument/2006/relationships/hyperlink" Target="https://www.youtube.com/shorts/q1viHcRzRdM" TargetMode="External"/><Relationship Id="rId23" Type="http://schemas.openxmlformats.org/officeDocument/2006/relationships/hyperlink" Target="https://www.youtube.com/shorts/q1viHcRzRd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01.jpg"/><Relationship Id="rId4" Type="http://schemas.openxmlformats.org/officeDocument/2006/relationships/hyperlink" Target="https://www.youtube.com/shorts/RxUjaZkhFOk" TargetMode="External"/><Relationship Id="rId9" Type="http://schemas.openxmlformats.org/officeDocument/2006/relationships/hyperlink" Target="https://www.youtube.com/shorts/RxUjaZkhFOk" TargetMode="External"/><Relationship Id="rId26" Type="http://schemas.openxmlformats.org/officeDocument/2006/relationships/hyperlink" Target="https://www.youtube.com/shorts/q1viHcRzRdM" TargetMode="External"/><Relationship Id="rId25" Type="http://schemas.openxmlformats.org/officeDocument/2006/relationships/hyperlink" Target="https://www.youtube.com/shorts/q1viHcRzRdM" TargetMode="External"/><Relationship Id="rId27" Type="http://schemas.openxmlformats.org/officeDocument/2006/relationships/hyperlink" Target="https://www.youtube.com/shorts/q1viHcRzRdM" TargetMode="External"/><Relationship Id="rId5" Type="http://schemas.openxmlformats.org/officeDocument/2006/relationships/hyperlink" Target="https://www.youtube.com/shorts/RxUjaZkhFOk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www.youtube.com/shorts/RxUjaZkhFOk" TargetMode="External"/><Relationship Id="rId8" Type="http://schemas.openxmlformats.org/officeDocument/2006/relationships/hyperlink" Target="https://www.youtube.com/shorts/RxUjaZkhFOk" TargetMode="External"/><Relationship Id="rId11" Type="http://schemas.openxmlformats.org/officeDocument/2006/relationships/hyperlink" Target="https://www.youtube.com/shorts/RxUjaZkhFOk" TargetMode="External"/><Relationship Id="rId10" Type="http://schemas.openxmlformats.org/officeDocument/2006/relationships/hyperlink" Target="https://www.youtube.com/shorts/RxUjaZkhFOk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RxUjaZkhFOk" TargetMode="External"/><Relationship Id="rId15" Type="http://schemas.openxmlformats.org/officeDocument/2006/relationships/hyperlink" Target="https://xn----ctbcdhawpdxddc0f4a0a3e.xn--p1ai/#quiz574" TargetMode="External"/><Relationship Id="rId14" Type="http://schemas.openxmlformats.org/officeDocument/2006/relationships/image" Target="../media/image111.jpg"/><Relationship Id="rId17" Type="http://schemas.openxmlformats.org/officeDocument/2006/relationships/hyperlink" Target="https://xn----ctbcdhawpdxddc0f4a0a3e.xn--p1ai/#quiz574" TargetMode="External"/><Relationship Id="rId16" Type="http://schemas.openxmlformats.org/officeDocument/2006/relationships/hyperlink" Target="https://xn----ctbcdhawpdxddc0f4a0a3e.xn--p1ai/#quiz574" TargetMode="External"/><Relationship Id="rId19" Type="http://schemas.openxmlformats.org/officeDocument/2006/relationships/hyperlink" Target="https://xn----ctbcdhawpdxddc0f4a0a3e.xn--p1ai/#quiz574" TargetMode="External"/><Relationship Id="rId18" Type="http://schemas.openxmlformats.org/officeDocument/2006/relationships/hyperlink" Target="https://xn----ctbcdhawpdxddc0f4a0a3e.xn--p1ai/#quiz574" TargetMode="External"/></Relationships>
</file>

<file path=ppt/slides/_rels/slide51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youtube.com/shorts/J8jz6gtoT1o" TargetMode="External"/><Relationship Id="rId22" Type="http://schemas.openxmlformats.org/officeDocument/2006/relationships/hyperlink" Target="https://www.youtube.com/shorts/J8jz6gtoT1o" TargetMode="External"/><Relationship Id="rId21" Type="http://schemas.openxmlformats.org/officeDocument/2006/relationships/hyperlink" Target="https://www.youtube.com/shorts/J8jz6gtoT1o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07.jpg"/><Relationship Id="rId4" Type="http://schemas.openxmlformats.org/officeDocument/2006/relationships/hyperlink" Target="https://www.youtube.com/shorts/2oTaFMk4ChI" TargetMode="External"/><Relationship Id="rId9" Type="http://schemas.openxmlformats.org/officeDocument/2006/relationships/hyperlink" Target="https://www.youtube.com/shorts/2oTaFMk4ChI" TargetMode="External"/><Relationship Id="rId5" Type="http://schemas.openxmlformats.org/officeDocument/2006/relationships/hyperlink" Target="https://www.youtube.com/shorts/2oTaFMk4ChI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www.youtube.com/shorts/2oTaFMk4ChI" TargetMode="External"/><Relationship Id="rId8" Type="http://schemas.openxmlformats.org/officeDocument/2006/relationships/hyperlink" Target="https://www.youtube.com/shorts/2oTaFMk4ChI" TargetMode="External"/><Relationship Id="rId11" Type="http://schemas.openxmlformats.org/officeDocument/2006/relationships/hyperlink" Target="https://www.youtube.com/shorts/2oTaFMk4ChI" TargetMode="External"/><Relationship Id="rId10" Type="http://schemas.openxmlformats.org/officeDocument/2006/relationships/hyperlink" Target="https://www.youtube.com/shorts/2oTaFMk4ChI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2oTaFMk4ChI" TargetMode="External"/><Relationship Id="rId15" Type="http://schemas.openxmlformats.org/officeDocument/2006/relationships/hyperlink" Target="https://www.youtube.com/shorts/J8jz6gtoT1o" TargetMode="External"/><Relationship Id="rId14" Type="http://schemas.openxmlformats.org/officeDocument/2006/relationships/image" Target="../media/image114.jpg"/><Relationship Id="rId17" Type="http://schemas.openxmlformats.org/officeDocument/2006/relationships/hyperlink" Target="https://www.youtube.com/shorts/J8jz6gtoT1o" TargetMode="External"/><Relationship Id="rId16" Type="http://schemas.openxmlformats.org/officeDocument/2006/relationships/hyperlink" Target="https://www.youtube.com/shorts/J8jz6gtoT1o" TargetMode="External"/><Relationship Id="rId19" Type="http://schemas.openxmlformats.org/officeDocument/2006/relationships/hyperlink" Target="https://www.youtube.com/shorts/J8jz6gtoT1o" TargetMode="External"/><Relationship Id="rId18" Type="http://schemas.openxmlformats.org/officeDocument/2006/relationships/hyperlink" Target="https://www.youtube.com/shorts/J8jz6gtoT1o" TargetMode="External"/></Relationships>
</file>

<file path=ppt/slides/_rels/slide52.xml.rels><?xml version="1.0" encoding="UTF-8" standalone="yes"?><Relationships xmlns="http://schemas.openxmlformats.org/package/2006/relationships"><Relationship Id="rId20" Type="http://schemas.openxmlformats.org/officeDocument/2006/relationships/slide" Target="/ppt/slides/slide52.xml"/><Relationship Id="rId22" Type="http://schemas.openxmlformats.org/officeDocument/2006/relationships/slide" Target="/ppt/slides/slide52.xml"/><Relationship Id="rId21" Type="http://schemas.openxmlformats.org/officeDocument/2006/relationships/slide" Target="/ppt/slides/slide52.xml"/><Relationship Id="rId24" Type="http://schemas.openxmlformats.org/officeDocument/2006/relationships/slide" Target="/ppt/slides/slide52.xml"/><Relationship Id="rId23" Type="http://schemas.openxmlformats.org/officeDocument/2006/relationships/slide" Target="/ppt/slides/slide5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15.jpg"/><Relationship Id="rId4" Type="http://schemas.openxmlformats.org/officeDocument/2006/relationships/hyperlink" Target="https://www.youtube.com/shorts/RxUjaZkhFOk" TargetMode="External"/><Relationship Id="rId9" Type="http://schemas.openxmlformats.org/officeDocument/2006/relationships/hyperlink" Target="https://www.youtube.com/shorts/RxUjaZkhFOk" TargetMode="External"/><Relationship Id="rId26" Type="http://schemas.openxmlformats.org/officeDocument/2006/relationships/slide" Target="/ppt/slides/slide52.xml"/><Relationship Id="rId25" Type="http://schemas.openxmlformats.org/officeDocument/2006/relationships/slide" Target="/ppt/slides/slide52.xml"/><Relationship Id="rId27" Type="http://schemas.openxmlformats.org/officeDocument/2006/relationships/slide" Target="/ppt/slides/slide52.xml"/><Relationship Id="rId5" Type="http://schemas.openxmlformats.org/officeDocument/2006/relationships/hyperlink" Target="https://www.youtube.com/shorts/RxUjaZkhFOk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www.youtube.com/shorts/RxUjaZkhFOk" TargetMode="External"/><Relationship Id="rId8" Type="http://schemas.openxmlformats.org/officeDocument/2006/relationships/hyperlink" Target="https://www.youtube.com/shorts/RxUjaZkhFOk" TargetMode="External"/><Relationship Id="rId11" Type="http://schemas.openxmlformats.org/officeDocument/2006/relationships/hyperlink" Target="https://www.youtube.com/shorts/RxUjaZkhFOk" TargetMode="External"/><Relationship Id="rId10" Type="http://schemas.openxmlformats.org/officeDocument/2006/relationships/hyperlink" Target="https://www.youtube.com/shorts/RxUjaZkhFOk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RxUjaZkhFOk" TargetMode="External"/><Relationship Id="rId15" Type="http://schemas.openxmlformats.org/officeDocument/2006/relationships/hyperlink" Target="https://xn----ctbcdhawpdxddc0f4a0a3e.xn--p1ai/#quiz574" TargetMode="External"/><Relationship Id="rId14" Type="http://schemas.openxmlformats.org/officeDocument/2006/relationships/image" Target="../media/image110.jpg"/><Relationship Id="rId17" Type="http://schemas.openxmlformats.org/officeDocument/2006/relationships/hyperlink" Target="https://xn----ctbcdhawpdxddc0f4a0a3e.xn--p1ai/#quiz574" TargetMode="External"/><Relationship Id="rId16" Type="http://schemas.openxmlformats.org/officeDocument/2006/relationships/hyperlink" Target="https://xn----ctbcdhawpdxddc0f4a0a3e.xn--p1ai/#quiz574" TargetMode="External"/><Relationship Id="rId19" Type="http://schemas.openxmlformats.org/officeDocument/2006/relationships/hyperlink" Target="https://xn----ctbcdhawpdxddc0f4a0a3e.xn--p1ai/#quiz574" TargetMode="External"/><Relationship Id="rId18" Type="http://schemas.openxmlformats.org/officeDocument/2006/relationships/hyperlink" Target="https://xn----ctbcdhawpdxddc0f4a0a3e.xn--p1ai/#quiz574" TargetMode="External"/></Relationships>
</file>

<file path=ppt/slides/_rels/slide53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youtube.com/shorts/oSWQSyWzOOI" TargetMode="External"/><Relationship Id="rId22" Type="http://schemas.openxmlformats.org/officeDocument/2006/relationships/hyperlink" Target="https://www.youtube.com/shorts/oSWQSyWzOOI" TargetMode="External"/><Relationship Id="rId21" Type="http://schemas.openxmlformats.org/officeDocument/2006/relationships/hyperlink" Target="https://www.youtube.com/shorts/oSWQSyWzOOI" TargetMode="External"/><Relationship Id="rId23" Type="http://schemas.openxmlformats.org/officeDocument/2006/relationships/image" Target="../media/image11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18.jpg"/><Relationship Id="rId4" Type="http://schemas.openxmlformats.org/officeDocument/2006/relationships/hyperlink" Target="https://www.youtube.com/shorts/2oTaFMk4ChI" TargetMode="External"/><Relationship Id="rId9" Type="http://schemas.openxmlformats.org/officeDocument/2006/relationships/hyperlink" Target="https://www.youtube.com/shorts/2oTaFMk4ChI" TargetMode="External"/><Relationship Id="rId5" Type="http://schemas.openxmlformats.org/officeDocument/2006/relationships/hyperlink" Target="https://www.youtube.com/shorts/2oTaFMk4ChI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www.youtube.com/shorts/2oTaFMk4ChI" TargetMode="External"/><Relationship Id="rId8" Type="http://schemas.openxmlformats.org/officeDocument/2006/relationships/hyperlink" Target="https://www.youtube.com/shorts/2oTaFMk4ChI" TargetMode="External"/><Relationship Id="rId11" Type="http://schemas.openxmlformats.org/officeDocument/2006/relationships/hyperlink" Target="https://www.youtube.com/shorts/2oTaFMk4ChI" TargetMode="External"/><Relationship Id="rId10" Type="http://schemas.openxmlformats.org/officeDocument/2006/relationships/hyperlink" Target="https://www.youtube.com/shorts/2oTaFMk4ChI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2oTaFMk4ChI" TargetMode="External"/><Relationship Id="rId15" Type="http://schemas.openxmlformats.org/officeDocument/2006/relationships/hyperlink" Target="https://www.youtube.com/shorts/oSWQSyWzOOI" TargetMode="External"/><Relationship Id="rId14" Type="http://schemas.openxmlformats.org/officeDocument/2006/relationships/image" Target="../media/image108.jpg"/><Relationship Id="rId17" Type="http://schemas.openxmlformats.org/officeDocument/2006/relationships/hyperlink" Target="https://www.youtube.com/shorts/oSWQSyWzOOI" TargetMode="External"/><Relationship Id="rId16" Type="http://schemas.openxmlformats.org/officeDocument/2006/relationships/hyperlink" Target="https://www.youtube.com/shorts/oSWQSyWzOOI" TargetMode="External"/><Relationship Id="rId19" Type="http://schemas.openxmlformats.org/officeDocument/2006/relationships/hyperlink" Target="https://www.youtube.com/shorts/oSWQSyWzOOI" TargetMode="External"/><Relationship Id="rId18" Type="http://schemas.openxmlformats.org/officeDocument/2006/relationships/hyperlink" Target="https://www.youtube.com/shorts/oSWQSyWzOOI" TargetMode="External"/></Relationships>
</file>

<file path=ppt/slides/_rels/slide54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youtube.com/shorts/HcfwPI2CJU4" TargetMode="External"/><Relationship Id="rId22" Type="http://schemas.openxmlformats.org/officeDocument/2006/relationships/hyperlink" Target="https://www.youtube.com/shorts/HcfwPI2CJU4" TargetMode="External"/><Relationship Id="rId21" Type="http://schemas.openxmlformats.org/officeDocument/2006/relationships/hyperlink" Target="https://www.youtube.com/shorts/HcfwPI2CJU4" TargetMode="External"/><Relationship Id="rId24" Type="http://schemas.openxmlformats.org/officeDocument/2006/relationships/hyperlink" Target="https://www.youtube.com/shorts/HcfwPI2CJU4" TargetMode="External"/><Relationship Id="rId23" Type="http://schemas.openxmlformats.org/officeDocument/2006/relationships/hyperlink" Target="https://www.youtube.com/shorts/HcfwPI2CJU4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13.jpg"/><Relationship Id="rId4" Type="http://schemas.openxmlformats.org/officeDocument/2006/relationships/hyperlink" Target="https://www.youtube.com/shorts/RxUjaZkhFOk" TargetMode="External"/><Relationship Id="rId9" Type="http://schemas.openxmlformats.org/officeDocument/2006/relationships/hyperlink" Target="https://www.youtube.com/shorts/RxUjaZkhFOk" TargetMode="External"/><Relationship Id="rId26" Type="http://schemas.openxmlformats.org/officeDocument/2006/relationships/hyperlink" Target="https://www.youtube.com/shorts/HcfwPI2CJU4" TargetMode="External"/><Relationship Id="rId25" Type="http://schemas.openxmlformats.org/officeDocument/2006/relationships/hyperlink" Target="https://www.youtube.com/shorts/HcfwPI2CJU4" TargetMode="External"/><Relationship Id="rId28" Type="http://schemas.openxmlformats.org/officeDocument/2006/relationships/hyperlink" Target="https://www.youtube.com/shorts/HcfwPI2CJU4" TargetMode="External"/><Relationship Id="rId27" Type="http://schemas.openxmlformats.org/officeDocument/2006/relationships/hyperlink" Target="https://www.youtube.com/shorts/HcfwPI2CJU4" TargetMode="External"/><Relationship Id="rId5" Type="http://schemas.openxmlformats.org/officeDocument/2006/relationships/hyperlink" Target="https://www.youtube.com/shorts/RxUjaZkhFOk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www.youtube.com/shorts/RxUjaZkhFOk" TargetMode="External"/><Relationship Id="rId8" Type="http://schemas.openxmlformats.org/officeDocument/2006/relationships/hyperlink" Target="https://www.youtube.com/shorts/RxUjaZkhFOk" TargetMode="External"/><Relationship Id="rId11" Type="http://schemas.openxmlformats.org/officeDocument/2006/relationships/hyperlink" Target="https://www.youtube.com/shorts/RxUjaZkhFOk" TargetMode="External"/><Relationship Id="rId10" Type="http://schemas.openxmlformats.org/officeDocument/2006/relationships/hyperlink" Target="https://www.youtube.com/shorts/RxUjaZkhFOk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RxUjaZkhFOk" TargetMode="External"/><Relationship Id="rId15" Type="http://schemas.openxmlformats.org/officeDocument/2006/relationships/hyperlink" Target="https://xn----ctbcdhawpdxddc0f4a0a3e.xn--p1ai/#quiz574" TargetMode="External"/><Relationship Id="rId14" Type="http://schemas.openxmlformats.org/officeDocument/2006/relationships/image" Target="../media/image106.jpg"/><Relationship Id="rId17" Type="http://schemas.openxmlformats.org/officeDocument/2006/relationships/hyperlink" Target="https://xn----ctbcdhawpdxddc0f4a0a3e.xn--p1ai/#quiz574" TargetMode="External"/><Relationship Id="rId16" Type="http://schemas.openxmlformats.org/officeDocument/2006/relationships/hyperlink" Target="https://xn----ctbcdhawpdxddc0f4a0a3e.xn--p1ai/#quiz574" TargetMode="External"/><Relationship Id="rId19" Type="http://schemas.openxmlformats.org/officeDocument/2006/relationships/hyperlink" Target="https://xn----ctbcdhawpdxddc0f4a0a3e.xn--p1ai/#quiz574" TargetMode="External"/><Relationship Id="rId18" Type="http://schemas.openxmlformats.org/officeDocument/2006/relationships/hyperlink" Target="https://xn----ctbcdhawpdxddc0f4a0a3e.xn--p1ai/#quiz574" TargetMode="External"/></Relationships>
</file>

<file path=ppt/slides/_rels/slide55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youtube.com/shorts/Fnry6aJBEc0" TargetMode="External"/><Relationship Id="rId22" Type="http://schemas.openxmlformats.org/officeDocument/2006/relationships/hyperlink" Target="https://www.youtube.com/shorts/Fnry6aJBEc0" TargetMode="External"/><Relationship Id="rId21" Type="http://schemas.openxmlformats.org/officeDocument/2006/relationships/hyperlink" Target="https://www.youtube.com/shorts/Fnry6aJBEc0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23.jpg"/><Relationship Id="rId4" Type="http://schemas.openxmlformats.org/officeDocument/2006/relationships/hyperlink" Target="https://www.youtube.com/shorts/2oTaFMk4ChI" TargetMode="External"/><Relationship Id="rId9" Type="http://schemas.openxmlformats.org/officeDocument/2006/relationships/hyperlink" Target="https://www.youtube.com/shorts/2oTaFMk4ChI" TargetMode="External"/><Relationship Id="rId5" Type="http://schemas.openxmlformats.org/officeDocument/2006/relationships/hyperlink" Target="https://www.youtube.com/shorts/2oTaFMk4ChI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www.youtube.com/shorts/2oTaFMk4ChI" TargetMode="External"/><Relationship Id="rId8" Type="http://schemas.openxmlformats.org/officeDocument/2006/relationships/hyperlink" Target="https://www.youtube.com/shorts/2oTaFMk4ChI" TargetMode="External"/><Relationship Id="rId11" Type="http://schemas.openxmlformats.org/officeDocument/2006/relationships/hyperlink" Target="https://www.youtube.com/shorts/2oTaFMk4ChI" TargetMode="External"/><Relationship Id="rId10" Type="http://schemas.openxmlformats.org/officeDocument/2006/relationships/hyperlink" Target="https://www.youtube.com/shorts/2oTaFMk4ChI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2oTaFMk4ChI" TargetMode="External"/><Relationship Id="rId15" Type="http://schemas.openxmlformats.org/officeDocument/2006/relationships/hyperlink" Target="https://www.youtube.com/shorts/Fnry6aJBEc0" TargetMode="External"/><Relationship Id="rId14" Type="http://schemas.openxmlformats.org/officeDocument/2006/relationships/image" Target="../media/image127.jpg"/><Relationship Id="rId17" Type="http://schemas.openxmlformats.org/officeDocument/2006/relationships/hyperlink" Target="https://www.youtube.com/shorts/Fnry6aJBEc0" TargetMode="External"/><Relationship Id="rId16" Type="http://schemas.openxmlformats.org/officeDocument/2006/relationships/hyperlink" Target="https://www.youtube.com/shorts/Fnry6aJBEc0" TargetMode="External"/><Relationship Id="rId19" Type="http://schemas.openxmlformats.org/officeDocument/2006/relationships/hyperlink" Target="https://www.youtube.com/shorts/Fnry6aJBEc0" TargetMode="External"/><Relationship Id="rId18" Type="http://schemas.openxmlformats.org/officeDocument/2006/relationships/hyperlink" Target="https://www.youtube.com/shorts/Fnry6aJBEc0" TargetMode="External"/></Relationships>
</file>

<file path=ppt/slides/_rels/slide56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youtube.com/shorts/bZ5zZG92Nvw" TargetMode="External"/><Relationship Id="rId22" Type="http://schemas.openxmlformats.org/officeDocument/2006/relationships/hyperlink" Target="https://www.youtube.com/shorts/bZ5zZG92Nvw" TargetMode="External"/><Relationship Id="rId21" Type="http://schemas.openxmlformats.org/officeDocument/2006/relationships/hyperlink" Target="https://www.youtube.com/shorts/bZ5zZG92Nvw" TargetMode="External"/><Relationship Id="rId24" Type="http://schemas.openxmlformats.org/officeDocument/2006/relationships/hyperlink" Target="https://www.youtube.com/shorts/bZ5zZG92Nvw" TargetMode="External"/><Relationship Id="rId23" Type="http://schemas.openxmlformats.org/officeDocument/2006/relationships/hyperlink" Target="https://www.youtube.com/shorts/bZ5zZG92Nvw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22.jpg"/><Relationship Id="rId4" Type="http://schemas.openxmlformats.org/officeDocument/2006/relationships/hyperlink" Target="https://www.youtube.com/shorts/RxUjaZkhFOk" TargetMode="External"/><Relationship Id="rId9" Type="http://schemas.openxmlformats.org/officeDocument/2006/relationships/hyperlink" Target="https://www.youtube.com/shorts/RxUjaZkhFOk" TargetMode="External"/><Relationship Id="rId26" Type="http://schemas.openxmlformats.org/officeDocument/2006/relationships/hyperlink" Target="https://www.youtube.com/shorts/bZ5zZG92Nvw" TargetMode="External"/><Relationship Id="rId25" Type="http://schemas.openxmlformats.org/officeDocument/2006/relationships/hyperlink" Target="https://www.youtube.com/shorts/bZ5zZG92Nvw" TargetMode="External"/><Relationship Id="rId27" Type="http://schemas.openxmlformats.org/officeDocument/2006/relationships/hyperlink" Target="https://www.youtube.com/shorts/bZ5zZG92Nvw" TargetMode="External"/><Relationship Id="rId5" Type="http://schemas.openxmlformats.org/officeDocument/2006/relationships/hyperlink" Target="https://www.youtube.com/shorts/RxUjaZkhFOk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www.youtube.com/shorts/RxUjaZkhFOk" TargetMode="External"/><Relationship Id="rId8" Type="http://schemas.openxmlformats.org/officeDocument/2006/relationships/hyperlink" Target="https://www.youtube.com/shorts/RxUjaZkhFOk" TargetMode="External"/><Relationship Id="rId11" Type="http://schemas.openxmlformats.org/officeDocument/2006/relationships/hyperlink" Target="https://www.youtube.com/shorts/RxUjaZkhFOk" TargetMode="External"/><Relationship Id="rId10" Type="http://schemas.openxmlformats.org/officeDocument/2006/relationships/hyperlink" Target="https://www.youtube.com/shorts/RxUjaZkhFOk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RxUjaZkhFOk" TargetMode="External"/><Relationship Id="rId15" Type="http://schemas.openxmlformats.org/officeDocument/2006/relationships/hyperlink" Target="https://xn----ctbcdhawpdxddc0f4a0a3e.xn--p1ai/#quiz574" TargetMode="External"/><Relationship Id="rId14" Type="http://schemas.openxmlformats.org/officeDocument/2006/relationships/image" Target="../media/image124.jpg"/><Relationship Id="rId17" Type="http://schemas.openxmlformats.org/officeDocument/2006/relationships/hyperlink" Target="https://xn----ctbcdhawpdxddc0f4a0a3e.xn--p1ai/#quiz574" TargetMode="External"/><Relationship Id="rId16" Type="http://schemas.openxmlformats.org/officeDocument/2006/relationships/hyperlink" Target="https://xn----ctbcdhawpdxddc0f4a0a3e.xn--p1ai/#quiz574" TargetMode="External"/><Relationship Id="rId19" Type="http://schemas.openxmlformats.org/officeDocument/2006/relationships/hyperlink" Target="https://xn----ctbcdhawpdxddc0f4a0a3e.xn--p1ai/#quiz574" TargetMode="External"/><Relationship Id="rId18" Type="http://schemas.openxmlformats.org/officeDocument/2006/relationships/hyperlink" Target="https://xn----ctbcdhawpdxddc0f4a0a3e.xn--p1ai/#quiz574" TargetMode="External"/></Relationships>
</file>

<file path=ppt/slides/_rels/slide57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youtube.com/shorts/OZuQs_cFZKY" TargetMode="External"/><Relationship Id="rId22" Type="http://schemas.openxmlformats.org/officeDocument/2006/relationships/hyperlink" Target="https://www.youtube.com/shorts/OZuQs_cFZKY" TargetMode="External"/><Relationship Id="rId21" Type="http://schemas.openxmlformats.org/officeDocument/2006/relationships/hyperlink" Target="https://www.youtube.com/shorts/OZuQs_cFZKY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16.jpg"/><Relationship Id="rId4" Type="http://schemas.openxmlformats.org/officeDocument/2006/relationships/hyperlink" Target="https://www.youtube.com/shorts/2oTaFMk4ChI" TargetMode="External"/><Relationship Id="rId9" Type="http://schemas.openxmlformats.org/officeDocument/2006/relationships/hyperlink" Target="https://www.youtube.com/shorts/2oTaFMk4ChI" TargetMode="External"/><Relationship Id="rId5" Type="http://schemas.openxmlformats.org/officeDocument/2006/relationships/hyperlink" Target="https://www.youtube.com/shorts/2oTaFMk4ChI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www.youtube.com/shorts/2oTaFMk4ChI" TargetMode="External"/><Relationship Id="rId8" Type="http://schemas.openxmlformats.org/officeDocument/2006/relationships/hyperlink" Target="https://www.youtube.com/shorts/2oTaFMk4ChI" TargetMode="External"/><Relationship Id="rId11" Type="http://schemas.openxmlformats.org/officeDocument/2006/relationships/hyperlink" Target="https://www.youtube.com/shorts/2oTaFMk4ChI" TargetMode="External"/><Relationship Id="rId10" Type="http://schemas.openxmlformats.org/officeDocument/2006/relationships/hyperlink" Target="https://www.youtube.com/shorts/2oTaFMk4ChI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2oTaFMk4ChI" TargetMode="External"/><Relationship Id="rId15" Type="http://schemas.openxmlformats.org/officeDocument/2006/relationships/hyperlink" Target="https://www.youtube.com/shorts/OZuQs_cFZKY" TargetMode="External"/><Relationship Id="rId14" Type="http://schemas.openxmlformats.org/officeDocument/2006/relationships/image" Target="../media/image119.jpg"/><Relationship Id="rId17" Type="http://schemas.openxmlformats.org/officeDocument/2006/relationships/hyperlink" Target="https://www.youtube.com/shorts/OZuQs_cFZKY" TargetMode="External"/><Relationship Id="rId16" Type="http://schemas.openxmlformats.org/officeDocument/2006/relationships/hyperlink" Target="https://www.youtube.com/shorts/OZuQs_cFZKY" TargetMode="External"/><Relationship Id="rId19" Type="http://schemas.openxmlformats.org/officeDocument/2006/relationships/hyperlink" Target="https://www.youtube.com/shorts/OZuQs_cFZKY" TargetMode="External"/><Relationship Id="rId18" Type="http://schemas.openxmlformats.org/officeDocument/2006/relationships/hyperlink" Target="https://www.youtube.com/shorts/OZuQs_cFZKY" TargetMode="External"/></Relationships>
</file>

<file path=ppt/slides/_rels/slide58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youtube.com/shorts/61sC2BTrOhY" TargetMode="External"/><Relationship Id="rId22" Type="http://schemas.openxmlformats.org/officeDocument/2006/relationships/hyperlink" Target="https://www.youtube.com/shorts/61sC2BTrOhY" TargetMode="External"/><Relationship Id="rId21" Type="http://schemas.openxmlformats.org/officeDocument/2006/relationships/hyperlink" Target="https://www.youtube.com/shorts/61sC2BTrOhY" TargetMode="External"/><Relationship Id="rId24" Type="http://schemas.openxmlformats.org/officeDocument/2006/relationships/hyperlink" Target="https://www.youtube.com/shorts/61sC2BTrOhY" TargetMode="External"/><Relationship Id="rId23" Type="http://schemas.openxmlformats.org/officeDocument/2006/relationships/hyperlink" Target="https://www.youtube.com/shorts/61sC2BTrOhY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21.jpg"/><Relationship Id="rId4" Type="http://schemas.openxmlformats.org/officeDocument/2006/relationships/hyperlink" Target="https://www.youtube.com/shorts/RxUjaZkhFOk" TargetMode="External"/><Relationship Id="rId9" Type="http://schemas.openxmlformats.org/officeDocument/2006/relationships/hyperlink" Target="https://www.youtube.com/shorts/RxUjaZkhFOk" TargetMode="External"/><Relationship Id="rId26" Type="http://schemas.openxmlformats.org/officeDocument/2006/relationships/hyperlink" Target="https://www.youtube.com/shorts/61sC2BTrOhY" TargetMode="External"/><Relationship Id="rId25" Type="http://schemas.openxmlformats.org/officeDocument/2006/relationships/hyperlink" Target="https://www.youtube.com/shorts/61sC2BTrOhY" TargetMode="External"/><Relationship Id="rId27" Type="http://schemas.openxmlformats.org/officeDocument/2006/relationships/hyperlink" Target="https://www.youtube.com/shorts/61sC2BTrOhY" TargetMode="External"/><Relationship Id="rId5" Type="http://schemas.openxmlformats.org/officeDocument/2006/relationships/hyperlink" Target="https://www.youtube.com/shorts/RxUjaZkhFOk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www.youtube.com/shorts/RxUjaZkhFOk" TargetMode="External"/><Relationship Id="rId8" Type="http://schemas.openxmlformats.org/officeDocument/2006/relationships/hyperlink" Target="https://www.youtube.com/shorts/RxUjaZkhFOk" TargetMode="External"/><Relationship Id="rId11" Type="http://schemas.openxmlformats.org/officeDocument/2006/relationships/hyperlink" Target="https://www.youtube.com/shorts/RxUjaZkhFOk" TargetMode="External"/><Relationship Id="rId10" Type="http://schemas.openxmlformats.org/officeDocument/2006/relationships/hyperlink" Target="https://www.youtube.com/shorts/RxUjaZkhFOk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RxUjaZkhFOk" TargetMode="External"/><Relationship Id="rId15" Type="http://schemas.openxmlformats.org/officeDocument/2006/relationships/hyperlink" Target="https://xn----ctbcdhawpdxddc0f4a0a3e.xn--p1ai/#quiz574" TargetMode="External"/><Relationship Id="rId14" Type="http://schemas.openxmlformats.org/officeDocument/2006/relationships/image" Target="../media/image117.jpg"/><Relationship Id="rId17" Type="http://schemas.openxmlformats.org/officeDocument/2006/relationships/hyperlink" Target="https://xn----ctbcdhawpdxddc0f4a0a3e.xn--p1ai/#quiz574" TargetMode="External"/><Relationship Id="rId16" Type="http://schemas.openxmlformats.org/officeDocument/2006/relationships/hyperlink" Target="https://xn----ctbcdhawpdxddc0f4a0a3e.xn--p1ai/#quiz574" TargetMode="External"/><Relationship Id="rId19" Type="http://schemas.openxmlformats.org/officeDocument/2006/relationships/hyperlink" Target="https://xn----ctbcdhawpdxddc0f4a0a3e.xn--p1ai/#quiz574" TargetMode="External"/><Relationship Id="rId18" Type="http://schemas.openxmlformats.org/officeDocument/2006/relationships/hyperlink" Target="https://xn----ctbcdhawpdxddc0f4a0a3e.xn--p1ai/#quiz574" TargetMode="External"/></Relationships>
</file>

<file path=ppt/slides/_rels/slide59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youtube.com/shorts/ijBIluX__Y4" TargetMode="External"/><Relationship Id="rId22" Type="http://schemas.openxmlformats.org/officeDocument/2006/relationships/image" Target="../media/image120.jpg"/><Relationship Id="rId21" Type="http://schemas.openxmlformats.org/officeDocument/2006/relationships/hyperlink" Target="https://www.youtube.com/shorts/ijBIluX__Y4" TargetMode="External"/><Relationship Id="rId23" Type="http://schemas.openxmlformats.org/officeDocument/2006/relationships/image" Target="../media/image12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hyperlink" Target="https://www.youtube.com/shorts/2oTaFMk4ChI" TargetMode="External"/><Relationship Id="rId4" Type="http://schemas.openxmlformats.org/officeDocument/2006/relationships/hyperlink" Target="https://www.youtube.com/shorts/2oTaFMk4ChI" TargetMode="External"/><Relationship Id="rId9" Type="http://schemas.openxmlformats.org/officeDocument/2006/relationships/hyperlink" Target="https://www.youtube.com/shorts/2oTaFMk4ChI" TargetMode="External"/><Relationship Id="rId5" Type="http://schemas.openxmlformats.org/officeDocument/2006/relationships/image" Target="../media/image9.png"/><Relationship Id="rId6" Type="http://schemas.openxmlformats.org/officeDocument/2006/relationships/hyperlink" Target="https://www.youtube.com/shorts/2oTaFMk4ChI" TargetMode="External"/><Relationship Id="rId7" Type="http://schemas.openxmlformats.org/officeDocument/2006/relationships/hyperlink" Target="https://www.youtube.com/shorts/2oTaFMk4ChI" TargetMode="External"/><Relationship Id="rId8" Type="http://schemas.openxmlformats.org/officeDocument/2006/relationships/hyperlink" Target="https://www.youtube.com/shorts/2oTaFMk4ChI" TargetMode="External"/><Relationship Id="rId11" Type="http://schemas.openxmlformats.org/officeDocument/2006/relationships/hyperlink" Target="https://www.youtube.com/shorts/2oTaFMk4ChI" TargetMode="External"/><Relationship Id="rId10" Type="http://schemas.openxmlformats.org/officeDocument/2006/relationships/hyperlink" Target="https://www.youtube.com/shorts/2oTaFMk4ChI" TargetMode="External"/><Relationship Id="rId13" Type="http://schemas.openxmlformats.org/officeDocument/2006/relationships/image" Target="../media/image125.jpg"/><Relationship Id="rId12" Type="http://schemas.openxmlformats.org/officeDocument/2006/relationships/image" Target="../media/image2.png"/><Relationship Id="rId15" Type="http://schemas.openxmlformats.org/officeDocument/2006/relationships/hyperlink" Target="https://www.youtube.com/shorts/ijBIluX__Y4" TargetMode="External"/><Relationship Id="rId14" Type="http://schemas.openxmlformats.org/officeDocument/2006/relationships/hyperlink" Target="https://www.youtube.com/shorts/ijBIluX__Y4" TargetMode="External"/><Relationship Id="rId17" Type="http://schemas.openxmlformats.org/officeDocument/2006/relationships/hyperlink" Target="https://www.youtube.com/shorts/ijBIluX__Y4" TargetMode="External"/><Relationship Id="rId16" Type="http://schemas.openxmlformats.org/officeDocument/2006/relationships/hyperlink" Target="https://www.youtube.com/shorts/ijBIluX__Y4" TargetMode="External"/><Relationship Id="rId19" Type="http://schemas.openxmlformats.org/officeDocument/2006/relationships/hyperlink" Target="https://www.youtube.com/shorts/ijBIluX__Y4" TargetMode="External"/><Relationship Id="rId18" Type="http://schemas.openxmlformats.org/officeDocument/2006/relationships/hyperlink" Target="https://www.youtube.com/shorts/ijBIluX__Y4" TargetMode="External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hyperlink" Target="https://youtube.com/shorts/xv7eRlyGJbI?si=4I00KTPl79dJ96yC" TargetMode="External"/><Relationship Id="rId10" Type="http://schemas.openxmlformats.org/officeDocument/2006/relationships/hyperlink" Target="https://youtube.com/shorts/xv7eRlyGJbI?si=4I00KTPl79dJ96yC" TargetMode="External"/><Relationship Id="rId13" Type="http://schemas.openxmlformats.org/officeDocument/2006/relationships/hyperlink" Target="https://youtube.com/shorts/xv7eRlyGJbI?si=4I00KTPl79dJ96yC" TargetMode="External"/><Relationship Id="rId12" Type="http://schemas.openxmlformats.org/officeDocument/2006/relationships/hyperlink" Target="https://youtube.com/shorts/xv7eRlyGJbI?si=4I00KTPl79dJ96yC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Relationship Id="rId4" Type="http://schemas.openxmlformats.org/officeDocument/2006/relationships/image" Target="../media/image10.jpg"/><Relationship Id="rId9" Type="http://schemas.openxmlformats.org/officeDocument/2006/relationships/hyperlink" Target="https://youtube.com/shorts/xv7eRlyGJbI?si=4I00KTPl79dJ96yC" TargetMode="External"/><Relationship Id="rId14" Type="http://schemas.openxmlformats.org/officeDocument/2006/relationships/image" Target="../media/image2.png"/><Relationship Id="rId5" Type="http://schemas.openxmlformats.org/officeDocument/2006/relationships/hyperlink" Target="https://youtube.com/shorts/xv7eRlyGJbI?si=4I00KTPl79dJ96yC" TargetMode="External"/><Relationship Id="rId6" Type="http://schemas.openxmlformats.org/officeDocument/2006/relationships/hyperlink" Target="https://youtube.com/shorts/xv7eRlyGJbI?si=4I00KTPl79dJ96yC" TargetMode="External"/><Relationship Id="rId7" Type="http://schemas.openxmlformats.org/officeDocument/2006/relationships/image" Target="../media/image9.png"/><Relationship Id="rId8" Type="http://schemas.openxmlformats.org/officeDocument/2006/relationships/hyperlink" Target="https://youtube.com/shorts/xv7eRlyGJbI?si=4I00KTPl79dJ96yC" TargetMode="External"/></Relationships>
</file>

<file path=ppt/slides/_rels/slide60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youtube.com/shorts/u5qFQqYATjA" TargetMode="External"/><Relationship Id="rId22" Type="http://schemas.openxmlformats.org/officeDocument/2006/relationships/hyperlink" Target="https://www.youtube.com/shorts/u5qFQqYATjA" TargetMode="External"/><Relationship Id="rId21" Type="http://schemas.openxmlformats.org/officeDocument/2006/relationships/hyperlink" Target="https://www.youtube.com/shorts/u5qFQqYATjA" TargetMode="External"/><Relationship Id="rId24" Type="http://schemas.openxmlformats.org/officeDocument/2006/relationships/hyperlink" Target="https://www.youtube.com/shorts/u5qFQqYATjA" TargetMode="External"/><Relationship Id="rId23" Type="http://schemas.openxmlformats.org/officeDocument/2006/relationships/hyperlink" Target="https://www.youtube.com/shorts/u5qFQqYATjA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28.jpg"/><Relationship Id="rId4" Type="http://schemas.openxmlformats.org/officeDocument/2006/relationships/hyperlink" Target="https://www.youtube.com/shorts/RxUjaZkhFOk" TargetMode="External"/><Relationship Id="rId9" Type="http://schemas.openxmlformats.org/officeDocument/2006/relationships/hyperlink" Target="https://www.youtube.com/shorts/RxUjaZkhFOk" TargetMode="External"/><Relationship Id="rId26" Type="http://schemas.openxmlformats.org/officeDocument/2006/relationships/hyperlink" Target="https://www.youtube.com/shorts/u5qFQqYATjA" TargetMode="External"/><Relationship Id="rId25" Type="http://schemas.openxmlformats.org/officeDocument/2006/relationships/hyperlink" Target="https://www.youtube.com/shorts/u5qFQqYATjA" TargetMode="External"/><Relationship Id="rId27" Type="http://schemas.openxmlformats.org/officeDocument/2006/relationships/hyperlink" Target="https://www.youtube.com/shorts/u5qFQqYATjA" TargetMode="External"/><Relationship Id="rId5" Type="http://schemas.openxmlformats.org/officeDocument/2006/relationships/hyperlink" Target="https://www.youtube.com/shorts/RxUjaZkhFOk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www.youtube.com/shorts/RxUjaZkhFOk" TargetMode="External"/><Relationship Id="rId8" Type="http://schemas.openxmlformats.org/officeDocument/2006/relationships/hyperlink" Target="https://www.youtube.com/shorts/RxUjaZkhFOk" TargetMode="External"/><Relationship Id="rId11" Type="http://schemas.openxmlformats.org/officeDocument/2006/relationships/hyperlink" Target="https://www.youtube.com/shorts/RxUjaZkhFOk" TargetMode="External"/><Relationship Id="rId10" Type="http://schemas.openxmlformats.org/officeDocument/2006/relationships/hyperlink" Target="https://www.youtube.com/shorts/RxUjaZkhFOk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RxUjaZkhFOk" TargetMode="External"/><Relationship Id="rId15" Type="http://schemas.openxmlformats.org/officeDocument/2006/relationships/hyperlink" Target="https://xn----ctbcdhawpdxddc0f4a0a3e.xn--p1ai/#quiz574" TargetMode="External"/><Relationship Id="rId14" Type="http://schemas.openxmlformats.org/officeDocument/2006/relationships/image" Target="../media/image134.jpg"/><Relationship Id="rId17" Type="http://schemas.openxmlformats.org/officeDocument/2006/relationships/hyperlink" Target="https://xn----ctbcdhawpdxddc0f4a0a3e.xn--p1ai/#quiz574" TargetMode="External"/><Relationship Id="rId16" Type="http://schemas.openxmlformats.org/officeDocument/2006/relationships/hyperlink" Target="https://xn----ctbcdhawpdxddc0f4a0a3e.xn--p1ai/#quiz574" TargetMode="External"/><Relationship Id="rId19" Type="http://schemas.openxmlformats.org/officeDocument/2006/relationships/hyperlink" Target="https://xn----ctbcdhawpdxddc0f4a0a3e.xn--p1ai/#quiz574" TargetMode="External"/><Relationship Id="rId18" Type="http://schemas.openxmlformats.org/officeDocument/2006/relationships/hyperlink" Target="https://xn----ctbcdhawpdxddc0f4a0a3e.xn--p1ai/#quiz574" TargetMode="External"/></Relationships>
</file>

<file path=ppt/slides/_rels/slide61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youtube.com/shorts/knpyvK-j19U" TargetMode="External"/><Relationship Id="rId22" Type="http://schemas.openxmlformats.org/officeDocument/2006/relationships/image" Target="../media/image129.jpg"/><Relationship Id="rId21" Type="http://schemas.openxmlformats.org/officeDocument/2006/relationships/hyperlink" Target="https://www.youtube.com/shorts/knpyvK-j19U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hyperlink" Target="https://www.youtube.com/shorts/2oTaFMk4ChI" TargetMode="External"/><Relationship Id="rId4" Type="http://schemas.openxmlformats.org/officeDocument/2006/relationships/hyperlink" Target="https://www.youtube.com/shorts/2oTaFMk4ChI" TargetMode="External"/><Relationship Id="rId9" Type="http://schemas.openxmlformats.org/officeDocument/2006/relationships/hyperlink" Target="https://www.youtube.com/shorts/2oTaFMk4ChI" TargetMode="External"/><Relationship Id="rId5" Type="http://schemas.openxmlformats.org/officeDocument/2006/relationships/image" Target="../media/image9.png"/><Relationship Id="rId6" Type="http://schemas.openxmlformats.org/officeDocument/2006/relationships/hyperlink" Target="https://www.youtube.com/shorts/2oTaFMk4ChI" TargetMode="External"/><Relationship Id="rId7" Type="http://schemas.openxmlformats.org/officeDocument/2006/relationships/hyperlink" Target="https://www.youtube.com/shorts/2oTaFMk4ChI" TargetMode="External"/><Relationship Id="rId8" Type="http://schemas.openxmlformats.org/officeDocument/2006/relationships/hyperlink" Target="https://www.youtube.com/shorts/2oTaFMk4ChI" TargetMode="External"/><Relationship Id="rId11" Type="http://schemas.openxmlformats.org/officeDocument/2006/relationships/hyperlink" Target="https://www.youtube.com/shorts/2oTaFMk4ChI" TargetMode="External"/><Relationship Id="rId10" Type="http://schemas.openxmlformats.org/officeDocument/2006/relationships/hyperlink" Target="https://www.youtube.com/shorts/2oTaFMk4ChI" TargetMode="External"/><Relationship Id="rId13" Type="http://schemas.openxmlformats.org/officeDocument/2006/relationships/image" Target="../media/image130.jpg"/><Relationship Id="rId12" Type="http://schemas.openxmlformats.org/officeDocument/2006/relationships/image" Target="../media/image2.png"/><Relationship Id="rId15" Type="http://schemas.openxmlformats.org/officeDocument/2006/relationships/hyperlink" Target="https://www.youtube.com/shorts/knpyvK-j19U" TargetMode="External"/><Relationship Id="rId14" Type="http://schemas.openxmlformats.org/officeDocument/2006/relationships/hyperlink" Target="https://www.youtube.com/shorts/knpyvK-j19U" TargetMode="External"/><Relationship Id="rId17" Type="http://schemas.openxmlformats.org/officeDocument/2006/relationships/hyperlink" Target="https://www.youtube.com/shorts/knpyvK-j19U" TargetMode="External"/><Relationship Id="rId16" Type="http://schemas.openxmlformats.org/officeDocument/2006/relationships/hyperlink" Target="https://www.youtube.com/shorts/knpyvK-j19U" TargetMode="External"/><Relationship Id="rId19" Type="http://schemas.openxmlformats.org/officeDocument/2006/relationships/hyperlink" Target="https://www.youtube.com/shorts/knpyvK-j19U" TargetMode="External"/><Relationship Id="rId18" Type="http://schemas.openxmlformats.org/officeDocument/2006/relationships/hyperlink" Target="https://www.youtube.com/shorts/knpyvK-j19U" TargetMode="External"/></Relationships>
</file>

<file path=ppt/slides/_rels/slide62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youtube.com/shorts/6174jwEad28" TargetMode="External"/><Relationship Id="rId22" Type="http://schemas.openxmlformats.org/officeDocument/2006/relationships/hyperlink" Target="https://www.youtube.com/shorts/6174jwEad28" TargetMode="External"/><Relationship Id="rId21" Type="http://schemas.openxmlformats.org/officeDocument/2006/relationships/hyperlink" Target="https://www.youtube.com/shorts/6174jwEad28" TargetMode="External"/><Relationship Id="rId24" Type="http://schemas.openxmlformats.org/officeDocument/2006/relationships/hyperlink" Target="https://www.youtube.com/shorts/6174jwEad28" TargetMode="External"/><Relationship Id="rId23" Type="http://schemas.openxmlformats.org/officeDocument/2006/relationships/hyperlink" Target="https://www.youtube.com/shorts/6174jwEad28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33.jpg"/><Relationship Id="rId4" Type="http://schemas.openxmlformats.org/officeDocument/2006/relationships/hyperlink" Target="https://www.youtube.com/shorts/RxUjaZkhFOk" TargetMode="External"/><Relationship Id="rId9" Type="http://schemas.openxmlformats.org/officeDocument/2006/relationships/hyperlink" Target="https://www.youtube.com/shorts/RxUjaZkhFOk" TargetMode="External"/><Relationship Id="rId26" Type="http://schemas.openxmlformats.org/officeDocument/2006/relationships/hyperlink" Target="https://www.youtube.com/shorts/6174jwEad28" TargetMode="External"/><Relationship Id="rId25" Type="http://schemas.openxmlformats.org/officeDocument/2006/relationships/hyperlink" Target="https://www.youtube.com/shorts/6174jwEad28" TargetMode="External"/><Relationship Id="rId27" Type="http://schemas.openxmlformats.org/officeDocument/2006/relationships/hyperlink" Target="https://www.youtube.com/shorts/6174jwEad28" TargetMode="External"/><Relationship Id="rId5" Type="http://schemas.openxmlformats.org/officeDocument/2006/relationships/hyperlink" Target="https://www.youtube.com/shorts/RxUjaZkhFOk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www.youtube.com/shorts/RxUjaZkhFOk" TargetMode="External"/><Relationship Id="rId8" Type="http://schemas.openxmlformats.org/officeDocument/2006/relationships/hyperlink" Target="https://www.youtube.com/shorts/RxUjaZkhFOk" TargetMode="External"/><Relationship Id="rId11" Type="http://schemas.openxmlformats.org/officeDocument/2006/relationships/hyperlink" Target="https://www.youtube.com/shorts/RxUjaZkhFOk" TargetMode="External"/><Relationship Id="rId10" Type="http://schemas.openxmlformats.org/officeDocument/2006/relationships/hyperlink" Target="https://www.youtube.com/shorts/RxUjaZkhFOk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RxUjaZkhFOk" TargetMode="External"/><Relationship Id="rId15" Type="http://schemas.openxmlformats.org/officeDocument/2006/relationships/hyperlink" Target="https://xn----ctbcdhawpdxddc0f4a0a3e.xn--p1ai/#quiz574" TargetMode="External"/><Relationship Id="rId14" Type="http://schemas.openxmlformats.org/officeDocument/2006/relationships/image" Target="../media/image135.jpg"/><Relationship Id="rId17" Type="http://schemas.openxmlformats.org/officeDocument/2006/relationships/hyperlink" Target="https://xn----ctbcdhawpdxddc0f4a0a3e.xn--p1ai/#quiz574" TargetMode="External"/><Relationship Id="rId16" Type="http://schemas.openxmlformats.org/officeDocument/2006/relationships/hyperlink" Target="https://xn----ctbcdhawpdxddc0f4a0a3e.xn--p1ai/#quiz574" TargetMode="External"/><Relationship Id="rId19" Type="http://schemas.openxmlformats.org/officeDocument/2006/relationships/hyperlink" Target="https://xn----ctbcdhawpdxddc0f4a0a3e.xn--p1ai/#quiz574" TargetMode="External"/><Relationship Id="rId18" Type="http://schemas.openxmlformats.org/officeDocument/2006/relationships/hyperlink" Target="https://xn----ctbcdhawpdxddc0f4a0a3e.xn--p1ai/#quiz574" TargetMode="External"/></Relationships>
</file>

<file path=ppt/slides/_rels/slide63.xml.rels><?xml version="1.0" encoding="UTF-8" standalone="yes"?><Relationships xmlns="http://schemas.openxmlformats.org/package/2006/relationships"><Relationship Id="rId20" Type="http://schemas.openxmlformats.org/officeDocument/2006/relationships/image" Target="../media/image13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hyperlink" Target="https://www.youtube.com/shorts/2oTaFMk4ChI" TargetMode="External"/><Relationship Id="rId4" Type="http://schemas.openxmlformats.org/officeDocument/2006/relationships/hyperlink" Target="https://www.youtube.com/shorts/2oTaFMk4ChI" TargetMode="External"/><Relationship Id="rId9" Type="http://schemas.openxmlformats.org/officeDocument/2006/relationships/hyperlink" Target="https://www.youtube.com/shorts/2oTaFMk4ChI" TargetMode="External"/><Relationship Id="rId5" Type="http://schemas.openxmlformats.org/officeDocument/2006/relationships/image" Target="../media/image9.png"/><Relationship Id="rId6" Type="http://schemas.openxmlformats.org/officeDocument/2006/relationships/hyperlink" Target="https://www.youtube.com/shorts/2oTaFMk4ChI" TargetMode="External"/><Relationship Id="rId7" Type="http://schemas.openxmlformats.org/officeDocument/2006/relationships/hyperlink" Target="https://www.youtube.com/shorts/2oTaFMk4ChI" TargetMode="External"/><Relationship Id="rId8" Type="http://schemas.openxmlformats.org/officeDocument/2006/relationships/hyperlink" Target="https://www.youtube.com/shorts/2oTaFMk4ChI" TargetMode="External"/><Relationship Id="rId11" Type="http://schemas.openxmlformats.org/officeDocument/2006/relationships/hyperlink" Target="https://www.youtube.com/shorts/2oTaFMk4ChI" TargetMode="External"/><Relationship Id="rId10" Type="http://schemas.openxmlformats.org/officeDocument/2006/relationships/hyperlink" Target="https://www.youtube.com/shorts/2oTaFMk4ChI" TargetMode="External"/><Relationship Id="rId13" Type="http://schemas.openxmlformats.org/officeDocument/2006/relationships/image" Target="../media/image132.jpg"/><Relationship Id="rId12" Type="http://schemas.openxmlformats.org/officeDocument/2006/relationships/image" Target="../media/image2.png"/><Relationship Id="rId15" Type="http://schemas.openxmlformats.org/officeDocument/2006/relationships/hyperlink" Target="https://www.youtube.com/shorts/YeWFeSQLLik" TargetMode="External"/><Relationship Id="rId14" Type="http://schemas.openxmlformats.org/officeDocument/2006/relationships/hyperlink" Target="https://www.youtube.com/shorts/YeWFeSQLLik" TargetMode="External"/><Relationship Id="rId17" Type="http://schemas.openxmlformats.org/officeDocument/2006/relationships/hyperlink" Target="https://www.youtube.com/shorts/YeWFeSQLLik" TargetMode="External"/><Relationship Id="rId16" Type="http://schemas.openxmlformats.org/officeDocument/2006/relationships/hyperlink" Target="https://www.youtube.com/shorts/knpyvK-j19U" TargetMode="External"/><Relationship Id="rId19" Type="http://schemas.openxmlformats.org/officeDocument/2006/relationships/hyperlink" Target="https://www.youtube.com/shorts/YeWFeSQLLik" TargetMode="External"/><Relationship Id="rId18" Type="http://schemas.openxmlformats.org/officeDocument/2006/relationships/hyperlink" Target="https://www.youtube.com/shorts/YeWFeSQLLik" TargetMode="External"/></Relationships>
</file>

<file path=ppt/slides/_rels/slide64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youtube.com/shorts/6C9TrT2FZH8" TargetMode="External"/><Relationship Id="rId22" Type="http://schemas.openxmlformats.org/officeDocument/2006/relationships/hyperlink" Target="https://www.youtube.com/shorts/6C9TrT2FZH8" TargetMode="External"/><Relationship Id="rId21" Type="http://schemas.openxmlformats.org/officeDocument/2006/relationships/hyperlink" Target="https://www.youtube.com/shorts/6C9TrT2FZH8" TargetMode="External"/><Relationship Id="rId24" Type="http://schemas.openxmlformats.org/officeDocument/2006/relationships/hyperlink" Target="https://www.youtube.com/shorts/6C9TrT2FZH8" TargetMode="External"/><Relationship Id="rId23" Type="http://schemas.openxmlformats.org/officeDocument/2006/relationships/hyperlink" Target="https://www.youtube.com/shorts/6C9TrT2FZH8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38.jpg"/><Relationship Id="rId4" Type="http://schemas.openxmlformats.org/officeDocument/2006/relationships/hyperlink" Target="https://www.youtube.com/shorts/RxUjaZkhFOk" TargetMode="External"/><Relationship Id="rId9" Type="http://schemas.openxmlformats.org/officeDocument/2006/relationships/hyperlink" Target="https://www.youtube.com/shorts/RxUjaZkhFOk" TargetMode="External"/><Relationship Id="rId26" Type="http://schemas.openxmlformats.org/officeDocument/2006/relationships/hyperlink" Target="https://www.youtube.com/shorts/6C9TrT2FZH8" TargetMode="External"/><Relationship Id="rId25" Type="http://schemas.openxmlformats.org/officeDocument/2006/relationships/hyperlink" Target="https://www.youtube.com/shorts/6C9TrT2FZH8" TargetMode="External"/><Relationship Id="rId5" Type="http://schemas.openxmlformats.org/officeDocument/2006/relationships/hyperlink" Target="https://www.youtube.com/shorts/RxUjaZkhFOk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www.youtube.com/shorts/RxUjaZkhFOk" TargetMode="External"/><Relationship Id="rId8" Type="http://schemas.openxmlformats.org/officeDocument/2006/relationships/hyperlink" Target="https://www.youtube.com/shorts/RxUjaZkhFOk" TargetMode="External"/><Relationship Id="rId11" Type="http://schemas.openxmlformats.org/officeDocument/2006/relationships/hyperlink" Target="https://www.youtube.com/shorts/RxUjaZkhFOk" TargetMode="External"/><Relationship Id="rId10" Type="http://schemas.openxmlformats.org/officeDocument/2006/relationships/hyperlink" Target="https://www.youtube.com/shorts/RxUjaZkhFOk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RxUjaZkhFOk" TargetMode="External"/><Relationship Id="rId15" Type="http://schemas.openxmlformats.org/officeDocument/2006/relationships/hyperlink" Target="https://xn----ctbcdhawpdxddc0f4a0a3e.xn--p1ai/#quiz574" TargetMode="External"/><Relationship Id="rId14" Type="http://schemas.openxmlformats.org/officeDocument/2006/relationships/image" Target="../media/image131.jpg"/><Relationship Id="rId17" Type="http://schemas.openxmlformats.org/officeDocument/2006/relationships/hyperlink" Target="https://xn----ctbcdhawpdxddc0f4a0a3e.xn--p1ai/#quiz574" TargetMode="External"/><Relationship Id="rId16" Type="http://schemas.openxmlformats.org/officeDocument/2006/relationships/hyperlink" Target="https://xn----ctbcdhawpdxddc0f4a0a3e.xn--p1ai/#quiz574" TargetMode="External"/><Relationship Id="rId19" Type="http://schemas.openxmlformats.org/officeDocument/2006/relationships/hyperlink" Target="https://xn----ctbcdhawpdxddc0f4a0a3e.xn--p1ai/#quiz574" TargetMode="External"/><Relationship Id="rId18" Type="http://schemas.openxmlformats.org/officeDocument/2006/relationships/hyperlink" Target="https://xn----ctbcdhawpdxddc0f4a0a3e.xn--p1ai/#quiz574" TargetMode="External"/></Relationships>
</file>

<file path=ppt/slides/_rels/slide65.xml.rels><?xml version="1.0" encoding="UTF-8" standalone="yes"?><Relationships xmlns="http://schemas.openxmlformats.org/package/2006/relationships"><Relationship Id="rId20" Type="http://schemas.openxmlformats.org/officeDocument/2006/relationships/hyperlink" Target="https://yappy.media/video/ccc78392c53543ee98f7c69f97836399?utm_source=url&amp;utm_medium=share&amp;utm_campaign=video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hyperlink" Target="https://www.youtube.com/shorts/2oTaFMk4ChI" TargetMode="External"/><Relationship Id="rId4" Type="http://schemas.openxmlformats.org/officeDocument/2006/relationships/hyperlink" Target="https://www.youtube.com/shorts/2oTaFMk4ChI" TargetMode="External"/><Relationship Id="rId9" Type="http://schemas.openxmlformats.org/officeDocument/2006/relationships/hyperlink" Target="https://www.youtube.com/shorts/2oTaFMk4ChI" TargetMode="External"/><Relationship Id="rId5" Type="http://schemas.openxmlformats.org/officeDocument/2006/relationships/image" Target="../media/image9.png"/><Relationship Id="rId6" Type="http://schemas.openxmlformats.org/officeDocument/2006/relationships/hyperlink" Target="https://www.youtube.com/shorts/2oTaFMk4ChI" TargetMode="External"/><Relationship Id="rId7" Type="http://schemas.openxmlformats.org/officeDocument/2006/relationships/hyperlink" Target="https://www.youtube.com/shorts/2oTaFMk4ChI" TargetMode="External"/><Relationship Id="rId8" Type="http://schemas.openxmlformats.org/officeDocument/2006/relationships/hyperlink" Target="https://www.youtube.com/shorts/2oTaFMk4ChI" TargetMode="External"/><Relationship Id="rId11" Type="http://schemas.openxmlformats.org/officeDocument/2006/relationships/hyperlink" Target="https://www.youtube.com/shorts/2oTaFMk4ChI" TargetMode="External"/><Relationship Id="rId10" Type="http://schemas.openxmlformats.org/officeDocument/2006/relationships/hyperlink" Target="https://www.youtube.com/shorts/2oTaFMk4ChI" TargetMode="External"/><Relationship Id="rId13" Type="http://schemas.openxmlformats.org/officeDocument/2006/relationships/image" Target="../media/image140.jpg"/><Relationship Id="rId12" Type="http://schemas.openxmlformats.org/officeDocument/2006/relationships/image" Target="../media/image2.png"/><Relationship Id="rId15" Type="http://schemas.openxmlformats.org/officeDocument/2006/relationships/hyperlink" Target="https://yappy.media/video/ccc78392c53543ee98f7c69f97836399?utm_source=url&amp;utm_medium=share&amp;utm_campaign=video" TargetMode="External"/><Relationship Id="rId14" Type="http://schemas.openxmlformats.org/officeDocument/2006/relationships/image" Target="../media/image137.jpg"/><Relationship Id="rId17" Type="http://schemas.openxmlformats.org/officeDocument/2006/relationships/hyperlink" Target="https://yappy.media/video/ccc78392c53543ee98f7c69f97836399?utm_source=url&amp;utm_medium=share&amp;utm_campaign=video" TargetMode="External"/><Relationship Id="rId16" Type="http://schemas.openxmlformats.org/officeDocument/2006/relationships/hyperlink" Target="https://yappy.media/video/ccc78392c53543ee98f7c69f97836399?utm_source=url&amp;utm_medium=share&amp;utm_campaign=video" TargetMode="External"/><Relationship Id="rId19" Type="http://schemas.openxmlformats.org/officeDocument/2006/relationships/hyperlink" Target="https://yappy.media/video/ccc78392c53543ee98f7c69f97836399?utm_source=url&amp;utm_medium=share&amp;utm_campaign=video" TargetMode="External"/><Relationship Id="rId18" Type="http://schemas.openxmlformats.org/officeDocument/2006/relationships/hyperlink" Target="https://yappy.media/video/ccc78392c53543ee98f7c69f97836399?utm_source=url&amp;utm_medium=share&amp;utm_campaign=video" TargetMode="External"/></Relationships>
</file>

<file path=ppt/slides/_rels/slide66.xml.rels><?xml version="1.0" encoding="UTF-8" standalone="yes"?><Relationships xmlns="http://schemas.openxmlformats.org/package/2006/relationships"><Relationship Id="rId20" Type="http://schemas.openxmlformats.org/officeDocument/2006/relationships/hyperlink" Target="https://yappy.media/video/c50373da435c47419a0dde4a7fa316cb?utm_source=url&amp;utm_medium=share&amp;utm_campaign=video" TargetMode="External"/><Relationship Id="rId22" Type="http://schemas.openxmlformats.org/officeDocument/2006/relationships/hyperlink" Target="https://yappy.media/video/c50373da435c47419a0dde4a7fa316cb?utm_source=url&amp;utm_medium=share&amp;utm_campaign=video" TargetMode="External"/><Relationship Id="rId21" Type="http://schemas.openxmlformats.org/officeDocument/2006/relationships/hyperlink" Target="https://yappy.media/video/c50373da435c47419a0dde4a7fa316cb?utm_source=url&amp;utm_medium=share&amp;utm_campaign=video" TargetMode="External"/><Relationship Id="rId24" Type="http://schemas.openxmlformats.org/officeDocument/2006/relationships/hyperlink" Target="https://yappy.media/video/c50373da435c47419a0dde4a7fa316cb?utm_source=url&amp;utm_medium=share&amp;utm_campaign=video" TargetMode="External"/><Relationship Id="rId23" Type="http://schemas.openxmlformats.org/officeDocument/2006/relationships/hyperlink" Target="https://yappy.media/video/c50373da435c47419a0dde4a7fa316cb?utm_source=url&amp;utm_medium=share&amp;utm_campaign=video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41.jpg"/><Relationship Id="rId4" Type="http://schemas.openxmlformats.org/officeDocument/2006/relationships/hyperlink" Target="https://www.youtube.com/shorts/RxUjaZkhFOk" TargetMode="External"/><Relationship Id="rId9" Type="http://schemas.openxmlformats.org/officeDocument/2006/relationships/hyperlink" Target="https://www.youtube.com/shorts/RxUjaZkhFOk" TargetMode="External"/><Relationship Id="rId25" Type="http://schemas.openxmlformats.org/officeDocument/2006/relationships/hyperlink" Target="https://yappy.media/video/c50373da435c47419a0dde4a7fa316cb?utm_source=url&amp;utm_medium=share&amp;utm_campaign=video" TargetMode="External"/><Relationship Id="rId5" Type="http://schemas.openxmlformats.org/officeDocument/2006/relationships/hyperlink" Target="https://www.youtube.com/shorts/RxUjaZkhFOk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www.youtube.com/shorts/RxUjaZkhFOk" TargetMode="External"/><Relationship Id="rId8" Type="http://schemas.openxmlformats.org/officeDocument/2006/relationships/hyperlink" Target="https://www.youtube.com/shorts/RxUjaZkhFOk" TargetMode="External"/><Relationship Id="rId11" Type="http://schemas.openxmlformats.org/officeDocument/2006/relationships/hyperlink" Target="https://www.youtube.com/shorts/RxUjaZkhFOk" TargetMode="External"/><Relationship Id="rId10" Type="http://schemas.openxmlformats.org/officeDocument/2006/relationships/hyperlink" Target="https://www.youtube.com/shorts/RxUjaZkhFOk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RxUjaZkhFOk" TargetMode="External"/><Relationship Id="rId15" Type="http://schemas.openxmlformats.org/officeDocument/2006/relationships/hyperlink" Target="https://xn----ctbcdhawpdxddc0f4a0a3e.xn--p1ai/#quiz574" TargetMode="External"/><Relationship Id="rId14" Type="http://schemas.openxmlformats.org/officeDocument/2006/relationships/image" Target="../media/image145.jpg"/><Relationship Id="rId17" Type="http://schemas.openxmlformats.org/officeDocument/2006/relationships/hyperlink" Target="https://xn----ctbcdhawpdxddc0f4a0a3e.xn--p1ai/#quiz574" TargetMode="External"/><Relationship Id="rId16" Type="http://schemas.openxmlformats.org/officeDocument/2006/relationships/hyperlink" Target="https://xn----ctbcdhawpdxddc0f4a0a3e.xn--p1ai/#quiz574" TargetMode="External"/><Relationship Id="rId19" Type="http://schemas.openxmlformats.org/officeDocument/2006/relationships/hyperlink" Target="https://xn----ctbcdhawpdxddc0f4a0a3e.xn--p1ai/#quiz574" TargetMode="External"/><Relationship Id="rId18" Type="http://schemas.openxmlformats.org/officeDocument/2006/relationships/hyperlink" Target="https://xn----ctbcdhawpdxddc0f4a0a3e.xn--p1ai/#quiz574" TargetMode="External"/></Relationships>
</file>

<file path=ppt/slides/_rels/slide67.xml.rels><?xml version="1.0" encoding="UTF-8" standalone="yes"?><Relationships xmlns="http://schemas.openxmlformats.org/package/2006/relationships"><Relationship Id="rId20" Type="http://schemas.openxmlformats.org/officeDocument/2006/relationships/image" Target="../media/image15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hyperlink" Target="https://www.youtube.com/shorts/2oTaFMk4ChI" TargetMode="External"/><Relationship Id="rId4" Type="http://schemas.openxmlformats.org/officeDocument/2006/relationships/hyperlink" Target="https://www.youtube.com/shorts/2oTaFMk4ChI" TargetMode="External"/><Relationship Id="rId9" Type="http://schemas.openxmlformats.org/officeDocument/2006/relationships/hyperlink" Target="https://www.youtube.com/shorts/2oTaFMk4ChI" TargetMode="External"/><Relationship Id="rId5" Type="http://schemas.openxmlformats.org/officeDocument/2006/relationships/image" Target="../media/image9.png"/><Relationship Id="rId6" Type="http://schemas.openxmlformats.org/officeDocument/2006/relationships/hyperlink" Target="https://www.youtube.com/shorts/2oTaFMk4ChI" TargetMode="External"/><Relationship Id="rId7" Type="http://schemas.openxmlformats.org/officeDocument/2006/relationships/hyperlink" Target="https://www.youtube.com/shorts/2oTaFMk4ChI" TargetMode="External"/><Relationship Id="rId8" Type="http://schemas.openxmlformats.org/officeDocument/2006/relationships/hyperlink" Target="https://www.youtube.com/shorts/2oTaFMk4ChI" TargetMode="External"/><Relationship Id="rId11" Type="http://schemas.openxmlformats.org/officeDocument/2006/relationships/hyperlink" Target="https://www.youtube.com/shorts/2oTaFMk4ChI" TargetMode="External"/><Relationship Id="rId10" Type="http://schemas.openxmlformats.org/officeDocument/2006/relationships/hyperlink" Target="https://www.youtube.com/shorts/2oTaFMk4ChI" TargetMode="External"/><Relationship Id="rId13" Type="http://schemas.openxmlformats.org/officeDocument/2006/relationships/image" Target="../media/image139.jpg"/><Relationship Id="rId12" Type="http://schemas.openxmlformats.org/officeDocument/2006/relationships/image" Target="../media/image2.png"/><Relationship Id="rId15" Type="http://schemas.openxmlformats.org/officeDocument/2006/relationships/hyperlink" Target="https://yappy.media/video/385e34ac-b3cc-4b24-98d7-f5320d699b80?utm_source=url&amp;utm_medium=share&amp;utm_campaign=video" TargetMode="External"/><Relationship Id="rId14" Type="http://schemas.openxmlformats.org/officeDocument/2006/relationships/hyperlink" Target="https://yappy.media/video/385e34ac-b3cc-4b24-98d7-f5320d699b80?utm_source=url&amp;utm_medium=share&amp;utm_campaign=video" TargetMode="External"/><Relationship Id="rId17" Type="http://schemas.openxmlformats.org/officeDocument/2006/relationships/hyperlink" Target="https://yappy.media/video/385e34ac-b3cc-4b24-98d7-f5320d699b80?utm_source=url&amp;utm_medium=share&amp;utm_campaign=video" TargetMode="External"/><Relationship Id="rId16" Type="http://schemas.openxmlformats.org/officeDocument/2006/relationships/hyperlink" Target="https://yappy.media/video/385e34ac-b3cc-4b24-98d7-f5320d699b80?utm_source=url&amp;utm_medium=share&amp;utm_campaign=video" TargetMode="External"/><Relationship Id="rId19" Type="http://schemas.openxmlformats.org/officeDocument/2006/relationships/hyperlink" Target="https://yappy.media/video/385e34ac-b3cc-4b24-98d7-f5320d699b80?utm_source=url&amp;utm_medium=share&amp;utm_campaign=video" TargetMode="External"/><Relationship Id="rId18" Type="http://schemas.openxmlformats.org/officeDocument/2006/relationships/hyperlink" Target="https://yappy.media/video/385e34ac-b3cc-4b24-98d7-f5320d699b80?utm_source=url&amp;utm_medium=share&amp;utm_campaign=video" TargetMode="External"/></Relationships>
</file>

<file path=ppt/slides/_rels/slide68.xml.rels><?xml version="1.0" encoding="UTF-8" standalone="yes"?><Relationships xmlns="http://schemas.openxmlformats.org/package/2006/relationships"><Relationship Id="rId20" Type="http://schemas.openxmlformats.org/officeDocument/2006/relationships/hyperlink" Target="https://yappy.media/video/52af3853f8454d8e8803982c87d6eb7a?utm_source=url&amp;utm_medium=share&amp;utm_campaign=video" TargetMode="External"/><Relationship Id="rId22" Type="http://schemas.openxmlformats.org/officeDocument/2006/relationships/hyperlink" Target="https://yappy.media/video/52af3853f8454d8e8803982c87d6eb7a?utm_source=url&amp;utm_medium=share&amp;utm_campaign=video" TargetMode="External"/><Relationship Id="rId21" Type="http://schemas.openxmlformats.org/officeDocument/2006/relationships/hyperlink" Target="https://yappy.media/video/52af3853f8454d8e8803982c87d6eb7a?utm_source=url&amp;utm_medium=share&amp;utm_campaign=video" TargetMode="External"/><Relationship Id="rId24" Type="http://schemas.openxmlformats.org/officeDocument/2006/relationships/hyperlink" Target="https://yappy.media/video/52af3853f8454d8e8803982c87d6eb7a?utm_source=url&amp;utm_medium=share&amp;utm_campaign=video" TargetMode="External"/><Relationship Id="rId23" Type="http://schemas.openxmlformats.org/officeDocument/2006/relationships/hyperlink" Target="https://yappy.media/video/52af3853f8454d8e8803982c87d6eb7a?utm_source=url&amp;utm_medium=share&amp;utm_campaign=video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44.jpg"/><Relationship Id="rId4" Type="http://schemas.openxmlformats.org/officeDocument/2006/relationships/hyperlink" Target="https://www.youtube.com/shorts/RxUjaZkhFOk" TargetMode="External"/><Relationship Id="rId9" Type="http://schemas.openxmlformats.org/officeDocument/2006/relationships/hyperlink" Target="https://www.youtube.com/shorts/RxUjaZkhFOk" TargetMode="External"/><Relationship Id="rId26" Type="http://schemas.openxmlformats.org/officeDocument/2006/relationships/hyperlink" Target="https://yappy.media/video/52af3853f8454d8e8803982c87d6eb7a?utm_source=url&amp;utm_medium=share&amp;utm_campaign=video" TargetMode="External"/><Relationship Id="rId25" Type="http://schemas.openxmlformats.org/officeDocument/2006/relationships/hyperlink" Target="https://yappy.media/video/52af3853f8454d8e8803982c87d6eb7a?utm_source=url&amp;utm_medium=share&amp;utm_campaign=video" TargetMode="External"/><Relationship Id="rId27" Type="http://schemas.openxmlformats.org/officeDocument/2006/relationships/hyperlink" Target="https://yappy.media/video/52af3853f8454d8e8803982c87d6eb7a?utm_source=url&amp;utm_medium=share&amp;utm_campaign=video" TargetMode="External"/><Relationship Id="rId5" Type="http://schemas.openxmlformats.org/officeDocument/2006/relationships/hyperlink" Target="https://www.youtube.com/shorts/RxUjaZkhFOk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www.youtube.com/shorts/RxUjaZkhFOk" TargetMode="External"/><Relationship Id="rId8" Type="http://schemas.openxmlformats.org/officeDocument/2006/relationships/hyperlink" Target="https://www.youtube.com/shorts/RxUjaZkhFOk" TargetMode="External"/><Relationship Id="rId11" Type="http://schemas.openxmlformats.org/officeDocument/2006/relationships/hyperlink" Target="https://www.youtube.com/shorts/RxUjaZkhFOk" TargetMode="External"/><Relationship Id="rId10" Type="http://schemas.openxmlformats.org/officeDocument/2006/relationships/hyperlink" Target="https://www.youtube.com/shorts/RxUjaZkhFOk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RxUjaZkhFOk" TargetMode="External"/><Relationship Id="rId15" Type="http://schemas.openxmlformats.org/officeDocument/2006/relationships/hyperlink" Target="https://xn----ctbcdhawpdxddc0f4a0a3e.xn--p1ai/#quiz574" TargetMode="External"/><Relationship Id="rId14" Type="http://schemas.openxmlformats.org/officeDocument/2006/relationships/image" Target="../media/image142.jpg"/><Relationship Id="rId17" Type="http://schemas.openxmlformats.org/officeDocument/2006/relationships/hyperlink" Target="https://xn----ctbcdhawpdxddc0f4a0a3e.xn--p1ai/#quiz574" TargetMode="External"/><Relationship Id="rId16" Type="http://schemas.openxmlformats.org/officeDocument/2006/relationships/hyperlink" Target="https://xn----ctbcdhawpdxddc0f4a0a3e.xn--p1ai/#quiz574" TargetMode="External"/><Relationship Id="rId19" Type="http://schemas.openxmlformats.org/officeDocument/2006/relationships/hyperlink" Target="https://xn----ctbcdhawpdxddc0f4a0a3e.xn--p1ai/#quiz574" TargetMode="External"/><Relationship Id="rId18" Type="http://schemas.openxmlformats.org/officeDocument/2006/relationships/hyperlink" Target="https://xn----ctbcdhawpdxddc0f4a0a3e.xn--p1ai/#quiz574" TargetMode="External"/></Relationships>
</file>

<file path=ppt/slides/_rels/slide69.xml.rels><?xml version="1.0" encoding="UTF-8" standalone="yes"?><Relationships xmlns="http://schemas.openxmlformats.org/package/2006/relationships"><Relationship Id="rId20" Type="http://schemas.openxmlformats.org/officeDocument/2006/relationships/hyperlink" Target="https://yappy.media/video/d7f51744a1134e759031d15de96dd566?utm_source=url&amp;utm_medium=share&amp;utm_campaign=video" TargetMode="External"/><Relationship Id="rId22" Type="http://schemas.openxmlformats.org/officeDocument/2006/relationships/hyperlink" Target="https://yappy.media/video/d7f51744a1134e759031d15de96dd566?utm_source=url&amp;utm_medium=share&amp;utm_campaign=video" TargetMode="External"/><Relationship Id="rId21" Type="http://schemas.openxmlformats.org/officeDocument/2006/relationships/hyperlink" Target="https://yappy.media/video/d7f51744a1134e759031d15de96dd566?utm_source=url&amp;utm_medium=share&amp;utm_campaign=video" TargetMode="External"/><Relationship Id="rId23" Type="http://schemas.openxmlformats.org/officeDocument/2006/relationships/image" Target="../media/image15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hyperlink" Target="https://www.youtube.com/shorts/2oTaFMk4ChI" TargetMode="External"/><Relationship Id="rId4" Type="http://schemas.openxmlformats.org/officeDocument/2006/relationships/hyperlink" Target="https://www.youtube.com/shorts/2oTaFMk4ChI" TargetMode="External"/><Relationship Id="rId9" Type="http://schemas.openxmlformats.org/officeDocument/2006/relationships/hyperlink" Target="https://www.youtube.com/shorts/2oTaFMk4ChI" TargetMode="External"/><Relationship Id="rId5" Type="http://schemas.openxmlformats.org/officeDocument/2006/relationships/image" Target="../media/image9.png"/><Relationship Id="rId6" Type="http://schemas.openxmlformats.org/officeDocument/2006/relationships/hyperlink" Target="https://www.youtube.com/shorts/2oTaFMk4ChI" TargetMode="External"/><Relationship Id="rId7" Type="http://schemas.openxmlformats.org/officeDocument/2006/relationships/hyperlink" Target="https://www.youtube.com/shorts/2oTaFMk4ChI" TargetMode="External"/><Relationship Id="rId8" Type="http://schemas.openxmlformats.org/officeDocument/2006/relationships/hyperlink" Target="https://www.youtube.com/shorts/2oTaFMk4ChI" TargetMode="External"/><Relationship Id="rId11" Type="http://schemas.openxmlformats.org/officeDocument/2006/relationships/hyperlink" Target="https://www.youtube.com/shorts/2oTaFMk4ChI" TargetMode="External"/><Relationship Id="rId10" Type="http://schemas.openxmlformats.org/officeDocument/2006/relationships/hyperlink" Target="https://www.youtube.com/shorts/2oTaFMk4ChI" TargetMode="External"/><Relationship Id="rId13" Type="http://schemas.openxmlformats.org/officeDocument/2006/relationships/image" Target="../media/image143.jpg"/><Relationship Id="rId12" Type="http://schemas.openxmlformats.org/officeDocument/2006/relationships/image" Target="../media/image2.png"/><Relationship Id="rId15" Type="http://schemas.openxmlformats.org/officeDocument/2006/relationships/hyperlink" Target="https://yappy.media/video/d7f51744a1134e759031d15de96dd566?utm_source=url&amp;utm_medium=share&amp;utm_campaign=video" TargetMode="External"/><Relationship Id="rId14" Type="http://schemas.openxmlformats.org/officeDocument/2006/relationships/hyperlink" Target="https://yappy.media/video/d7f51744a1134e759031d15de96dd566?utm_source=url&amp;utm_medium=share&amp;utm_campaign=video" TargetMode="External"/><Relationship Id="rId17" Type="http://schemas.openxmlformats.org/officeDocument/2006/relationships/hyperlink" Target="https://yappy.media/video/d7f51744a1134e759031d15de96dd566?utm_source=url&amp;utm_medium=share&amp;utm_campaign=video" TargetMode="External"/><Relationship Id="rId16" Type="http://schemas.openxmlformats.org/officeDocument/2006/relationships/hyperlink" Target="https://yappy.media/video/d7f51744a1134e759031d15de96dd566?utm_source=url&amp;utm_medium=share&amp;utm_campaign=video" TargetMode="External"/><Relationship Id="rId19" Type="http://schemas.openxmlformats.org/officeDocument/2006/relationships/hyperlink" Target="https://yappy.media/video/d7f51744a1134e759031d15de96dd566?utm_source=url&amp;utm_medium=share&amp;utm_campaign=video" TargetMode="External"/><Relationship Id="rId18" Type="http://schemas.openxmlformats.org/officeDocument/2006/relationships/hyperlink" Target="https://yappy.media/video/d7f51744a1134e759031d15de96dd566?utm_source=url&amp;utm_medium=share&amp;utm_campaign=video" TargetMode="External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youtube.com/shorts/daLEX5amUO0" TargetMode="External"/><Relationship Id="rId10" Type="http://schemas.openxmlformats.org/officeDocument/2006/relationships/hyperlink" Target="https://www.youtube.com/shorts/daLEX5amUO0" TargetMode="External"/><Relationship Id="rId13" Type="http://schemas.openxmlformats.org/officeDocument/2006/relationships/hyperlink" Target="https://www.youtube.com/shorts/daLEX5amUO0" TargetMode="External"/><Relationship Id="rId12" Type="http://schemas.openxmlformats.org/officeDocument/2006/relationships/hyperlink" Target="https://www.youtube.com/shorts/daLEX5amUO0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Relationship Id="rId4" Type="http://schemas.openxmlformats.org/officeDocument/2006/relationships/image" Target="../media/image30.jpg"/><Relationship Id="rId9" Type="http://schemas.openxmlformats.org/officeDocument/2006/relationships/hyperlink" Target="https://www.youtube.com/shorts/daLEX5amUO0" TargetMode="External"/><Relationship Id="rId14" Type="http://schemas.openxmlformats.org/officeDocument/2006/relationships/image" Target="../media/image2.png"/><Relationship Id="rId5" Type="http://schemas.openxmlformats.org/officeDocument/2006/relationships/hyperlink" Target="https://www.youtube.com/shorts/daLEX5amUO0" TargetMode="External"/><Relationship Id="rId6" Type="http://schemas.openxmlformats.org/officeDocument/2006/relationships/hyperlink" Target="https://www.youtube.com/shorts/daLEX5amUO0" TargetMode="External"/><Relationship Id="rId7" Type="http://schemas.openxmlformats.org/officeDocument/2006/relationships/image" Target="../media/image9.png"/><Relationship Id="rId8" Type="http://schemas.openxmlformats.org/officeDocument/2006/relationships/hyperlink" Target="https://www.youtube.com/shorts/daLEX5amUO0" TargetMode="Externa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hyperlink" Target="https://www.youtube.com/shorts/2oTaFMk4ChI" TargetMode="External"/><Relationship Id="rId4" Type="http://schemas.openxmlformats.org/officeDocument/2006/relationships/hyperlink" Target="https://www.youtube.com/shorts/2oTaFMk4ChI" TargetMode="External"/><Relationship Id="rId9" Type="http://schemas.openxmlformats.org/officeDocument/2006/relationships/hyperlink" Target="https://www.youtube.com/shorts/2oTaFMk4ChI" TargetMode="External"/><Relationship Id="rId5" Type="http://schemas.openxmlformats.org/officeDocument/2006/relationships/image" Target="../media/image9.png"/><Relationship Id="rId6" Type="http://schemas.openxmlformats.org/officeDocument/2006/relationships/hyperlink" Target="https://www.youtube.com/shorts/2oTaFMk4ChI" TargetMode="External"/><Relationship Id="rId7" Type="http://schemas.openxmlformats.org/officeDocument/2006/relationships/hyperlink" Target="https://www.youtube.com/shorts/2oTaFMk4ChI" TargetMode="External"/><Relationship Id="rId8" Type="http://schemas.openxmlformats.org/officeDocument/2006/relationships/hyperlink" Target="https://www.youtube.com/shorts/2oTaFMk4ChI" TargetMode="External"/><Relationship Id="rId11" Type="http://schemas.openxmlformats.org/officeDocument/2006/relationships/hyperlink" Target="https://www.youtube.com/shorts/2oTaFMk4ChI" TargetMode="External"/><Relationship Id="rId10" Type="http://schemas.openxmlformats.org/officeDocument/2006/relationships/hyperlink" Target="https://www.youtube.com/shorts/2oTaFMk4ChI" TargetMode="External"/><Relationship Id="rId13" Type="http://schemas.openxmlformats.org/officeDocument/2006/relationships/image" Target="../media/image152.jpg"/><Relationship Id="rId12" Type="http://schemas.openxmlformats.org/officeDocument/2006/relationships/image" Target="../media/image2.png"/><Relationship Id="rId15" Type="http://schemas.openxmlformats.org/officeDocument/2006/relationships/hyperlink" Target="https://yappy.media/video/86c5fcc0b4ca40d5a89192296893736d?utm_source=url&amp;utm_medium=share&amp;utm_campaign=video" TargetMode="External"/><Relationship Id="rId14" Type="http://schemas.openxmlformats.org/officeDocument/2006/relationships/image" Target="../media/image149.png"/><Relationship Id="rId17" Type="http://schemas.openxmlformats.org/officeDocument/2006/relationships/hyperlink" Target="https://yappy.media/video/ad4d758d7e94419b87d9775ef1578126?utm_source=url&amp;utm_medium=share&amp;utm_campaign=video" TargetMode="External"/><Relationship Id="rId16" Type="http://schemas.openxmlformats.org/officeDocument/2006/relationships/image" Target="../media/image147.png"/><Relationship Id="rId18" Type="http://schemas.openxmlformats.org/officeDocument/2006/relationships/image" Target="../media/image148.png"/></Relationships>
</file>

<file path=ppt/slides/_rels/slide71.xml.rels><?xml version="1.0" encoding="UTF-8" standalone="yes"?><Relationships xmlns="http://schemas.openxmlformats.org/package/2006/relationships"><Relationship Id="rId20" Type="http://schemas.openxmlformats.org/officeDocument/2006/relationships/hyperlink" Target="https://yappy.media/video/4ef06eec91b3491ab45e8a1ce40af165?utm_source=url&amp;utm_medium=share&amp;utm_campaign=video" TargetMode="External"/><Relationship Id="rId21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54.jpg"/><Relationship Id="rId4" Type="http://schemas.openxmlformats.org/officeDocument/2006/relationships/hyperlink" Target="https://www.youtube.com/shorts/RxUjaZkhFOk" TargetMode="External"/><Relationship Id="rId9" Type="http://schemas.openxmlformats.org/officeDocument/2006/relationships/hyperlink" Target="https://www.youtube.com/shorts/RxUjaZkhFOk" TargetMode="External"/><Relationship Id="rId5" Type="http://schemas.openxmlformats.org/officeDocument/2006/relationships/hyperlink" Target="https://www.youtube.com/shorts/RxUjaZkhFOk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www.youtube.com/shorts/RxUjaZkhFOk" TargetMode="External"/><Relationship Id="rId8" Type="http://schemas.openxmlformats.org/officeDocument/2006/relationships/hyperlink" Target="https://www.youtube.com/shorts/RxUjaZkhFOk" TargetMode="External"/><Relationship Id="rId11" Type="http://schemas.openxmlformats.org/officeDocument/2006/relationships/hyperlink" Target="https://www.youtube.com/shorts/RxUjaZkhFOk" TargetMode="External"/><Relationship Id="rId10" Type="http://schemas.openxmlformats.org/officeDocument/2006/relationships/hyperlink" Target="https://www.youtube.com/shorts/RxUjaZkhFOk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RxUjaZkhFOk" TargetMode="External"/><Relationship Id="rId15" Type="http://schemas.openxmlformats.org/officeDocument/2006/relationships/hyperlink" Target="https://xn----ctbcdhawpdxddc0f4a0a3e.xn--p1ai/#quiz574" TargetMode="External"/><Relationship Id="rId14" Type="http://schemas.openxmlformats.org/officeDocument/2006/relationships/image" Target="../media/image146.jpg"/><Relationship Id="rId17" Type="http://schemas.openxmlformats.org/officeDocument/2006/relationships/hyperlink" Target="https://xn----ctbcdhawpdxddc0f4a0a3e.xn--p1ai/#quiz574" TargetMode="External"/><Relationship Id="rId16" Type="http://schemas.openxmlformats.org/officeDocument/2006/relationships/hyperlink" Target="https://xn----ctbcdhawpdxddc0f4a0a3e.xn--p1ai/#quiz574" TargetMode="External"/><Relationship Id="rId19" Type="http://schemas.openxmlformats.org/officeDocument/2006/relationships/hyperlink" Target="https://xn----ctbcdhawpdxddc0f4a0a3e.xn--p1ai/#quiz574" TargetMode="External"/><Relationship Id="rId18" Type="http://schemas.openxmlformats.org/officeDocument/2006/relationships/hyperlink" Target="https://xn----ctbcdhawpdxddc0f4a0a3e.xn--p1ai/#quiz574" TargetMode="Externa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hyperlink" Target="https://www.youtube.com/shorts/2oTaFMk4ChI" TargetMode="External"/><Relationship Id="rId4" Type="http://schemas.openxmlformats.org/officeDocument/2006/relationships/hyperlink" Target="https://www.youtube.com/shorts/2oTaFMk4ChI" TargetMode="External"/><Relationship Id="rId9" Type="http://schemas.openxmlformats.org/officeDocument/2006/relationships/hyperlink" Target="https://www.youtube.com/shorts/2oTaFMk4ChI" TargetMode="External"/><Relationship Id="rId5" Type="http://schemas.openxmlformats.org/officeDocument/2006/relationships/image" Target="../media/image9.png"/><Relationship Id="rId6" Type="http://schemas.openxmlformats.org/officeDocument/2006/relationships/hyperlink" Target="https://www.youtube.com/shorts/2oTaFMk4ChI" TargetMode="External"/><Relationship Id="rId7" Type="http://schemas.openxmlformats.org/officeDocument/2006/relationships/hyperlink" Target="https://www.youtube.com/shorts/2oTaFMk4ChI" TargetMode="External"/><Relationship Id="rId8" Type="http://schemas.openxmlformats.org/officeDocument/2006/relationships/hyperlink" Target="https://www.youtube.com/shorts/2oTaFMk4ChI" TargetMode="External"/><Relationship Id="rId11" Type="http://schemas.openxmlformats.org/officeDocument/2006/relationships/hyperlink" Target="https://www.youtube.com/shorts/2oTaFMk4ChI" TargetMode="External"/><Relationship Id="rId10" Type="http://schemas.openxmlformats.org/officeDocument/2006/relationships/hyperlink" Target="https://www.youtube.com/shorts/2oTaFMk4ChI" TargetMode="External"/><Relationship Id="rId13" Type="http://schemas.openxmlformats.org/officeDocument/2006/relationships/image" Target="../media/image153.jpg"/><Relationship Id="rId12" Type="http://schemas.openxmlformats.org/officeDocument/2006/relationships/image" Target="../media/image2.png"/><Relationship Id="rId15" Type="http://schemas.openxmlformats.org/officeDocument/2006/relationships/hyperlink" Target="https://yappy.media/video/376a049de1c24522a654cea14aa73910?utm_source=url&amp;utm_medium=share&amp;utm_campaign=video" TargetMode="External"/><Relationship Id="rId14" Type="http://schemas.openxmlformats.org/officeDocument/2006/relationships/image" Target="../media/image157.jpg"/><Relationship Id="rId16" Type="http://schemas.openxmlformats.org/officeDocument/2006/relationships/image" Target="../media/image147.png"/></Relationships>
</file>

<file path=ppt/slides/_rels/slide73.xml.rels><?xml version="1.0" encoding="UTF-8" standalone="yes"?><Relationships xmlns="http://schemas.openxmlformats.org/package/2006/relationships"><Relationship Id="rId20" Type="http://schemas.openxmlformats.org/officeDocument/2006/relationships/hyperlink" Target="https://yappy.media/video/bc46979881ad4612ad1530513ec74a5a?utm_source=url&amp;utm_medium=share&amp;utm_campaign=video" TargetMode="External"/><Relationship Id="rId21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59.jpg"/><Relationship Id="rId4" Type="http://schemas.openxmlformats.org/officeDocument/2006/relationships/hyperlink" Target="https://www.youtube.com/shorts/RxUjaZkhFOk" TargetMode="External"/><Relationship Id="rId9" Type="http://schemas.openxmlformats.org/officeDocument/2006/relationships/hyperlink" Target="https://www.youtube.com/shorts/RxUjaZkhFOk" TargetMode="External"/><Relationship Id="rId5" Type="http://schemas.openxmlformats.org/officeDocument/2006/relationships/hyperlink" Target="https://www.youtube.com/shorts/RxUjaZkhFOk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www.youtube.com/shorts/RxUjaZkhFOk" TargetMode="External"/><Relationship Id="rId8" Type="http://schemas.openxmlformats.org/officeDocument/2006/relationships/hyperlink" Target="https://www.youtube.com/shorts/RxUjaZkhFOk" TargetMode="External"/><Relationship Id="rId11" Type="http://schemas.openxmlformats.org/officeDocument/2006/relationships/hyperlink" Target="https://www.youtube.com/shorts/RxUjaZkhFOk" TargetMode="External"/><Relationship Id="rId10" Type="http://schemas.openxmlformats.org/officeDocument/2006/relationships/hyperlink" Target="https://www.youtube.com/shorts/RxUjaZkhFOk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RxUjaZkhFOk" TargetMode="External"/><Relationship Id="rId15" Type="http://schemas.openxmlformats.org/officeDocument/2006/relationships/hyperlink" Target="https://xn----ctbcdhawpdxddc0f4a0a3e.xn--p1ai/#quiz574" TargetMode="External"/><Relationship Id="rId14" Type="http://schemas.openxmlformats.org/officeDocument/2006/relationships/image" Target="../media/image155.jpg"/><Relationship Id="rId17" Type="http://schemas.openxmlformats.org/officeDocument/2006/relationships/hyperlink" Target="https://xn----ctbcdhawpdxddc0f4a0a3e.xn--p1ai/#quiz574" TargetMode="External"/><Relationship Id="rId16" Type="http://schemas.openxmlformats.org/officeDocument/2006/relationships/hyperlink" Target="https://xn----ctbcdhawpdxddc0f4a0a3e.xn--p1ai/#quiz574" TargetMode="External"/><Relationship Id="rId19" Type="http://schemas.openxmlformats.org/officeDocument/2006/relationships/hyperlink" Target="https://xn----ctbcdhawpdxddc0f4a0a3e.xn--p1ai/#quiz574" TargetMode="External"/><Relationship Id="rId18" Type="http://schemas.openxmlformats.org/officeDocument/2006/relationships/hyperlink" Target="https://xn----ctbcdhawpdxddc0f4a0a3e.xn--p1ai/#quiz574" TargetMode="Externa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hyperlink" Target="https://www.youtube.com/shorts/2oTaFMk4ChI" TargetMode="External"/><Relationship Id="rId4" Type="http://schemas.openxmlformats.org/officeDocument/2006/relationships/hyperlink" Target="https://www.youtube.com/shorts/2oTaFMk4ChI" TargetMode="External"/><Relationship Id="rId9" Type="http://schemas.openxmlformats.org/officeDocument/2006/relationships/hyperlink" Target="https://www.youtube.com/shorts/2oTaFMk4ChI" TargetMode="External"/><Relationship Id="rId5" Type="http://schemas.openxmlformats.org/officeDocument/2006/relationships/image" Target="../media/image9.png"/><Relationship Id="rId6" Type="http://schemas.openxmlformats.org/officeDocument/2006/relationships/hyperlink" Target="https://www.youtube.com/shorts/2oTaFMk4ChI" TargetMode="External"/><Relationship Id="rId7" Type="http://schemas.openxmlformats.org/officeDocument/2006/relationships/hyperlink" Target="https://www.youtube.com/shorts/2oTaFMk4ChI" TargetMode="External"/><Relationship Id="rId8" Type="http://schemas.openxmlformats.org/officeDocument/2006/relationships/hyperlink" Target="https://www.youtube.com/shorts/2oTaFMk4ChI" TargetMode="External"/><Relationship Id="rId11" Type="http://schemas.openxmlformats.org/officeDocument/2006/relationships/hyperlink" Target="https://www.youtube.com/shorts/2oTaFMk4ChI" TargetMode="External"/><Relationship Id="rId10" Type="http://schemas.openxmlformats.org/officeDocument/2006/relationships/hyperlink" Target="https://www.youtube.com/shorts/2oTaFMk4ChI" TargetMode="External"/><Relationship Id="rId13" Type="http://schemas.openxmlformats.org/officeDocument/2006/relationships/image" Target="../media/image156.jpg"/><Relationship Id="rId12" Type="http://schemas.openxmlformats.org/officeDocument/2006/relationships/image" Target="../media/image2.png"/><Relationship Id="rId15" Type="http://schemas.openxmlformats.org/officeDocument/2006/relationships/hyperlink" Target="https://yappy.media/video/beed8c0412584d7e93777b1d89d382a0?utm_source=url&amp;utm_medium=share&amp;utm_campaign=video" TargetMode="External"/><Relationship Id="rId14" Type="http://schemas.openxmlformats.org/officeDocument/2006/relationships/image" Target="../media/image166.jpg"/><Relationship Id="rId16" Type="http://schemas.openxmlformats.org/officeDocument/2006/relationships/image" Target="../media/image147.png"/></Relationships>
</file>

<file path=ppt/slides/_rels/slide75.xml.rels><?xml version="1.0" encoding="UTF-8" standalone="yes"?><Relationships xmlns="http://schemas.openxmlformats.org/package/2006/relationships"><Relationship Id="rId20" Type="http://schemas.openxmlformats.org/officeDocument/2006/relationships/hyperlink" Target="https://yappy.media/video/a00e65af7aef4ce4a17fa1e0407a88fb?utm_source=url&amp;utm_medium=share&amp;utm_campaign=video" TargetMode="External"/><Relationship Id="rId21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58.jpg"/><Relationship Id="rId4" Type="http://schemas.openxmlformats.org/officeDocument/2006/relationships/hyperlink" Target="https://www.youtube.com/shorts/RxUjaZkhFOk" TargetMode="External"/><Relationship Id="rId9" Type="http://schemas.openxmlformats.org/officeDocument/2006/relationships/hyperlink" Target="https://www.youtube.com/shorts/RxUjaZkhFOk" TargetMode="External"/><Relationship Id="rId5" Type="http://schemas.openxmlformats.org/officeDocument/2006/relationships/hyperlink" Target="https://www.youtube.com/shorts/RxUjaZkhFOk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www.youtube.com/shorts/RxUjaZkhFOk" TargetMode="External"/><Relationship Id="rId8" Type="http://schemas.openxmlformats.org/officeDocument/2006/relationships/hyperlink" Target="https://www.youtube.com/shorts/RxUjaZkhFOk" TargetMode="External"/><Relationship Id="rId11" Type="http://schemas.openxmlformats.org/officeDocument/2006/relationships/hyperlink" Target="https://www.youtube.com/shorts/RxUjaZkhFOk" TargetMode="External"/><Relationship Id="rId10" Type="http://schemas.openxmlformats.org/officeDocument/2006/relationships/hyperlink" Target="https://www.youtube.com/shorts/RxUjaZkhFOk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RxUjaZkhFOk" TargetMode="External"/><Relationship Id="rId15" Type="http://schemas.openxmlformats.org/officeDocument/2006/relationships/hyperlink" Target="https://xn----ctbcdhawpdxddc0f4a0a3e.xn--p1ai/#quiz574" TargetMode="External"/><Relationship Id="rId14" Type="http://schemas.openxmlformats.org/officeDocument/2006/relationships/image" Target="../media/image161.jpg"/><Relationship Id="rId17" Type="http://schemas.openxmlformats.org/officeDocument/2006/relationships/hyperlink" Target="https://xn----ctbcdhawpdxddc0f4a0a3e.xn--p1ai/#quiz574" TargetMode="External"/><Relationship Id="rId16" Type="http://schemas.openxmlformats.org/officeDocument/2006/relationships/hyperlink" Target="https://xn----ctbcdhawpdxddc0f4a0a3e.xn--p1ai/#quiz574" TargetMode="External"/><Relationship Id="rId19" Type="http://schemas.openxmlformats.org/officeDocument/2006/relationships/hyperlink" Target="https://xn----ctbcdhawpdxddc0f4a0a3e.xn--p1ai/#quiz574" TargetMode="External"/><Relationship Id="rId18" Type="http://schemas.openxmlformats.org/officeDocument/2006/relationships/hyperlink" Target="https://xn----ctbcdhawpdxddc0f4a0a3e.xn--p1ai/#quiz574" TargetMode="Externa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hyperlink" Target="https://www.youtube.com/shorts/2oTaFMk4ChI" TargetMode="External"/><Relationship Id="rId4" Type="http://schemas.openxmlformats.org/officeDocument/2006/relationships/hyperlink" Target="https://www.youtube.com/shorts/2oTaFMk4ChI" TargetMode="External"/><Relationship Id="rId9" Type="http://schemas.openxmlformats.org/officeDocument/2006/relationships/hyperlink" Target="https://www.youtube.com/shorts/2oTaFMk4ChI" TargetMode="External"/><Relationship Id="rId5" Type="http://schemas.openxmlformats.org/officeDocument/2006/relationships/image" Target="../media/image9.png"/><Relationship Id="rId6" Type="http://schemas.openxmlformats.org/officeDocument/2006/relationships/hyperlink" Target="https://www.youtube.com/shorts/2oTaFMk4ChI" TargetMode="External"/><Relationship Id="rId7" Type="http://schemas.openxmlformats.org/officeDocument/2006/relationships/hyperlink" Target="https://www.youtube.com/shorts/2oTaFMk4ChI" TargetMode="External"/><Relationship Id="rId8" Type="http://schemas.openxmlformats.org/officeDocument/2006/relationships/hyperlink" Target="https://www.youtube.com/shorts/2oTaFMk4ChI" TargetMode="External"/><Relationship Id="rId11" Type="http://schemas.openxmlformats.org/officeDocument/2006/relationships/hyperlink" Target="https://www.youtube.com/shorts/2oTaFMk4ChI" TargetMode="External"/><Relationship Id="rId10" Type="http://schemas.openxmlformats.org/officeDocument/2006/relationships/hyperlink" Target="https://www.youtube.com/shorts/2oTaFMk4ChI" TargetMode="External"/><Relationship Id="rId13" Type="http://schemas.openxmlformats.org/officeDocument/2006/relationships/image" Target="../media/image160.jpg"/><Relationship Id="rId12" Type="http://schemas.openxmlformats.org/officeDocument/2006/relationships/image" Target="../media/image2.png"/><Relationship Id="rId15" Type="http://schemas.openxmlformats.org/officeDocument/2006/relationships/hyperlink" Target="https://yappy.media/video/f0b6d9910dd446049cf9ed95e17f1ba2?utm_source=url&amp;utm_medium=share&amp;utm_campaign=video" TargetMode="External"/><Relationship Id="rId14" Type="http://schemas.openxmlformats.org/officeDocument/2006/relationships/image" Target="../media/image168.jpg"/><Relationship Id="rId16" Type="http://schemas.openxmlformats.org/officeDocument/2006/relationships/image" Target="../media/image147.png"/></Relationships>
</file>

<file path=ppt/slides/_rels/slide77.xml.rels><?xml version="1.0" encoding="UTF-8" standalone="yes"?><Relationships xmlns="http://schemas.openxmlformats.org/package/2006/relationships"><Relationship Id="rId20" Type="http://schemas.openxmlformats.org/officeDocument/2006/relationships/hyperlink" Target="https://yappy.media/video/8a61a2aad8ee4a4582e60f36c7762606?utm_source=url&amp;utm_medium=share&amp;utm_campaign=video" TargetMode="External"/><Relationship Id="rId21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62.jpg"/><Relationship Id="rId4" Type="http://schemas.openxmlformats.org/officeDocument/2006/relationships/hyperlink" Target="https://www.youtube.com/shorts/RxUjaZkhFOk" TargetMode="External"/><Relationship Id="rId9" Type="http://schemas.openxmlformats.org/officeDocument/2006/relationships/hyperlink" Target="https://www.youtube.com/shorts/RxUjaZkhFOk" TargetMode="External"/><Relationship Id="rId5" Type="http://schemas.openxmlformats.org/officeDocument/2006/relationships/hyperlink" Target="https://www.youtube.com/shorts/RxUjaZkhFOk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www.youtube.com/shorts/RxUjaZkhFOk" TargetMode="External"/><Relationship Id="rId8" Type="http://schemas.openxmlformats.org/officeDocument/2006/relationships/hyperlink" Target="https://www.youtube.com/shorts/RxUjaZkhFOk" TargetMode="External"/><Relationship Id="rId11" Type="http://schemas.openxmlformats.org/officeDocument/2006/relationships/hyperlink" Target="https://www.youtube.com/shorts/RxUjaZkhFOk" TargetMode="External"/><Relationship Id="rId10" Type="http://schemas.openxmlformats.org/officeDocument/2006/relationships/hyperlink" Target="https://www.youtube.com/shorts/RxUjaZkhFOk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RxUjaZkhFOk" TargetMode="External"/><Relationship Id="rId15" Type="http://schemas.openxmlformats.org/officeDocument/2006/relationships/hyperlink" Target="https://xn----ctbcdhawpdxddc0f4a0a3e.xn--p1ai/#quiz574" TargetMode="External"/><Relationship Id="rId14" Type="http://schemas.openxmlformats.org/officeDocument/2006/relationships/image" Target="../media/image173.jpg"/><Relationship Id="rId17" Type="http://schemas.openxmlformats.org/officeDocument/2006/relationships/hyperlink" Target="https://xn----ctbcdhawpdxddc0f4a0a3e.xn--p1ai/#quiz574" TargetMode="External"/><Relationship Id="rId16" Type="http://schemas.openxmlformats.org/officeDocument/2006/relationships/hyperlink" Target="https://xn----ctbcdhawpdxddc0f4a0a3e.xn--p1ai/#quiz574" TargetMode="External"/><Relationship Id="rId19" Type="http://schemas.openxmlformats.org/officeDocument/2006/relationships/hyperlink" Target="https://xn----ctbcdhawpdxddc0f4a0a3e.xn--p1ai/#quiz574" TargetMode="External"/><Relationship Id="rId18" Type="http://schemas.openxmlformats.org/officeDocument/2006/relationships/hyperlink" Target="https://xn----ctbcdhawpdxddc0f4a0a3e.xn--p1ai/#quiz574" TargetMode="Externa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hyperlink" Target="https://www.youtube.com/shorts/2oTaFMk4ChI" TargetMode="External"/><Relationship Id="rId4" Type="http://schemas.openxmlformats.org/officeDocument/2006/relationships/hyperlink" Target="https://www.youtube.com/shorts/2oTaFMk4ChI" TargetMode="External"/><Relationship Id="rId9" Type="http://schemas.openxmlformats.org/officeDocument/2006/relationships/hyperlink" Target="https://www.youtube.com/shorts/2oTaFMk4ChI" TargetMode="External"/><Relationship Id="rId5" Type="http://schemas.openxmlformats.org/officeDocument/2006/relationships/image" Target="../media/image9.png"/><Relationship Id="rId6" Type="http://schemas.openxmlformats.org/officeDocument/2006/relationships/hyperlink" Target="https://www.youtube.com/shorts/2oTaFMk4ChI" TargetMode="External"/><Relationship Id="rId7" Type="http://schemas.openxmlformats.org/officeDocument/2006/relationships/hyperlink" Target="https://www.youtube.com/shorts/2oTaFMk4ChI" TargetMode="External"/><Relationship Id="rId8" Type="http://schemas.openxmlformats.org/officeDocument/2006/relationships/hyperlink" Target="https://www.youtube.com/shorts/2oTaFMk4ChI" TargetMode="External"/><Relationship Id="rId11" Type="http://schemas.openxmlformats.org/officeDocument/2006/relationships/hyperlink" Target="https://www.youtube.com/shorts/2oTaFMk4ChI" TargetMode="External"/><Relationship Id="rId10" Type="http://schemas.openxmlformats.org/officeDocument/2006/relationships/hyperlink" Target="https://www.youtube.com/shorts/2oTaFMk4ChI" TargetMode="External"/><Relationship Id="rId13" Type="http://schemas.openxmlformats.org/officeDocument/2006/relationships/image" Target="../media/image164.jpg"/><Relationship Id="rId12" Type="http://schemas.openxmlformats.org/officeDocument/2006/relationships/image" Target="../media/image2.png"/><Relationship Id="rId15" Type="http://schemas.openxmlformats.org/officeDocument/2006/relationships/hyperlink" Target="https://yappy.media/video/824b64c4b5574269ba2147fd7cc31361?utm_source=url&amp;utm_medium=share&amp;utm_campaign=video" TargetMode="External"/><Relationship Id="rId14" Type="http://schemas.openxmlformats.org/officeDocument/2006/relationships/image" Target="../media/image171.jpg"/><Relationship Id="rId16" Type="http://schemas.openxmlformats.org/officeDocument/2006/relationships/image" Target="../media/image147.png"/></Relationships>
</file>

<file path=ppt/slides/_rels/slide79.xml.rels><?xml version="1.0" encoding="UTF-8" standalone="yes"?><Relationships xmlns="http://schemas.openxmlformats.org/package/2006/relationships"><Relationship Id="rId20" Type="http://schemas.openxmlformats.org/officeDocument/2006/relationships/hyperlink" Target="https://yappy.media/video/0f732b2ae9ed494b9ac1f0b3950bb0c7?utm_source=url&amp;utm_medium=share&amp;utm_campaign=video" TargetMode="External"/><Relationship Id="rId21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70.jpg"/><Relationship Id="rId4" Type="http://schemas.openxmlformats.org/officeDocument/2006/relationships/hyperlink" Target="https://www.youtube.com/shorts/RxUjaZkhFOk" TargetMode="External"/><Relationship Id="rId9" Type="http://schemas.openxmlformats.org/officeDocument/2006/relationships/hyperlink" Target="https://www.youtube.com/shorts/RxUjaZkhFOk" TargetMode="External"/><Relationship Id="rId5" Type="http://schemas.openxmlformats.org/officeDocument/2006/relationships/hyperlink" Target="https://www.youtube.com/shorts/RxUjaZkhFOk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www.youtube.com/shorts/RxUjaZkhFOk" TargetMode="External"/><Relationship Id="rId8" Type="http://schemas.openxmlformats.org/officeDocument/2006/relationships/hyperlink" Target="https://www.youtube.com/shorts/RxUjaZkhFOk" TargetMode="External"/><Relationship Id="rId11" Type="http://schemas.openxmlformats.org/officeDocument/2006/relationships/hyperlink" Target="https://www.youtube.com/shorts/RxUjaZkhFOk" TargetMode="External"/><Relationship Id="rId10" Type="http://schemas.openxmlformats.org/officeDocument/2006/relationships/hyperlink" Target="https://www.youtube.com/shorts/RxUjaZkhFOk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RxUjaZkhFOk" TargetMode="External"/><Relationship Id="rId15" Type="http://schemas.openxmlformats.org/officeDocument/2006/relationships/hyperlink" Target="https://xn----ctbcdhawpdxddc0f4a0a3e.xn--p1ai/#quiz574" TargetMode="External"/><Relationship Id="rId14" Type="http://schemas.openxmlformats.org/officeDocument/2006/relationships/image" Target="../media/image165.jpg"/><Relationship Id="rId17" Type="http://schemas.openxmlformats.org/officeDocument/2006/relationships/hyperlink" Target="https://xn----ctbcdhawpdxddc0f4a0a3e.xn--p1ai/#quiz574" TargetMode="External"/><Relationship Id="rId16" Type="http://schemas.openxmlformats.org/officeDocument/2006/relationships/hyperlink" Target="https://xn----ctbcdhawpdxddc0f4a0a3e.xn--p1ai/#quiz574" TargetMode="External"/><Relationship Id="rId19" Type="http://schemas.openxmlformats.org/officeDocument/2006/relationships/hyperlink" Target="https://xn----ctbcdhawpdxddc0f4a0a3e.xn--p1ai/#quiz574" TargetMode="External"/><Relationship Id="rId18" Type="http://schemas.openxmlformats.org/officeDocument/2006/relationships/hyperlink" Target="https://xn----ctbcdhawpdxddc0f4a0a3e.xn--p1ai/#quiz574" TargetMode="External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hyperlink" Target="https://youtube.com/shorts/o8UGpoa-gGk?si=OWJ9W858I39mD_dG" TargetMode="External"/><Relationship Id="rId10" Type="http://schemas.openxmlformats.org/officeDocument/2006/relationships/hyperlink" Target="https://youtube.com/shorts/o8UGpoa-gGk?si=OWJ9W858I39mD_dG" TargetMode="External"/><Relationship Id="rId13" Type="http://schemas.openxmlformats.org/officeDocument/2006/relationships/hyperlink" Target="https://youtube.com/shorts/o8UGpoa-gGk?si=OWJ9W858I39mD_dG" TargetMode="External"/><Relationship Id="rId12" Type="http://schemas.openxmlformats.org/officeDocument/2006/relationships/hyperlink" Target="https://youtube.com/shorts/o8UGpoa-gGk?si=OWJ9W858I39mD_dG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jpg"/><Relationship Id="rId4" Type="http://schemas.openxmlformats.org/officeDocument/2006/relationships/image" Target="../media/image14.jpg"/><Relationship Id="rId9" Type="http://schemas.openxmlformats.org/officeDocument/2006/relationships/hyperlink" Target="https://youtube.com/shorts/o8UGpoa-gGk?si=OWJ9W858I39mD_dG" TargetMode="External"/><Relationship Id="rId14" Type="http://schemas.openxmlformats.org/officeDocument/2006/relationships/image" Target="../media/image2.png"/><Relationship Id="rId5" Type="http://schemas.openxmlformats.org/officeDocument/2006/relationships/hyperlink" Target="https://youtube.com/shorts/o8UGpoa-gGk?si=OWJ9W858I39mD_dG" TargetMode="External"/><Relationship Id="rId6" Type="http://schemas.openxmlformats.org/officeDocument/2006/relationships/hyperlink" Target="https://youtube.com/shorts/o8UGpoa-gGk?si=OWJ9W858I39mD_dG" TargetMode="External"/><Relationship Id="rId7" Type="http://schemas.openxmlformats.org/officeDocument/2006/relationships/image" Target="../media/image9.png"/><Relationship Id="rId8" Type="http://schemas.openxmlformats.org/officeDocument/2006/relationships/hyperlink" Target="https://youtube.com/shorts/o8UGpoa-gGk?si=OWJ9W858I39mD_dG" TargetMode="External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Relationship Id="rId3" Type="http://schemas.openxmlformats.org/officeDocument/2006/relationships/hyperlink" Target="https://www.youtube.com/shorts/2oTaFMk4ChI" TargetMode="External"/><Relationship Id="rId4" Type="http://schemas.openxmlformats.org/officeDocument/2006/relationships/hyperlink" Target="https://www.youtube.com/shorts/2oTaFMk4ChI" TargetMode="External"/><Relationship Id="rId9" Type="http://schemas.openxmlformats.org/officeDocument/2006/relationships/hyperlink" Target="https://www.youtube.com/shorts/2oTaFMk4ChI" TargetMode="External"/><Relationship Id="rId5" Type="http://schemas.openxmlformats.org/officeDocument/2006/relationships/image" Target="../media/image9.png"/><Relationship Id="rId6" Type="http://schemas.openxmlformats.org/officeDocument/2006/relationships/hyperlink" Target="https://www.youtube.com/shorts/2oTaFMk4ChI" TargetMode="External"/><Relationship Id="rId7" Type="http://schemas.openxmlformats.org/officeDocument/2006/relationships/hyperlink" Target="https://www.youtube.com/shorts/2oTaFMk4ChI" TargetMode="External"/><Relationship Id="rId8" Type="http://schemas.openxmlformats.org/officeDocument/2006/relationships/hyperlink" Target="https://www.youtube.com/shorts/2oTaFMk4ChI" TargetMode="External"/><Relationship Id="rId11" Type="http://schemas.openxmlformats.org/officeDocument/2006/relationships/hyperlink" Target="https://www.youtube.com/shorts/2oTaFMk4ChI" TargetMode="External"/><Relationship Id="rId10" Type="http://schemas.openxmlformats.org/officeDocument/2006/relationships/hyperlink" Target="https://www.youtube.com/shorts/2oTaFMk4ChI" TargetMode="External"/><Relationship Id="rId13" Type="http://schemas.openxmlformats.org/officeDocument/2006/relationships/image" Target="../media/image169.jpg"/><Relationship Id="rId12" Type="http://schemas.openxmlformats.org/officeDocument/2006/relationships/image" Target="../media/image2.png"/><Relationship Id="rId15" Type="http://schemas.openxmlformats.org/officeDocument/2006/relationships/hyperlink" Target="https://yappy.media/video/c96ea9cd57674b25a19c72dd257ed464?utm_source=url&amp;utm_medium=share&amp;utm_campaign=video" TargetMode="External"/><Relationship Id="rId14" Type="http://schemas.openxmlformats.org/officeDocument/2006/relationships/image" Target="../media/image167.jpg"/><Relationship Id="rId16" Type="http://schemas.openxmlformats.org/officeDocument/2006/relationships/image" Target="../media/image147.png"/></Relationships>
</file>

<file path=ppt/slides/_rels/slide81.xml.rels><?xml version="1.0" encoding="UTF-8" standalone="yes"?><Relationships xmlns="http://schemas.openxmlformats.org/package/2006/relationships"><Relationship Id="rId20" Type="http://schemas.openxmlformats.org/officeDocument/2006/relationships/hyperlink" Target="https://yappy.media/video/2f9d65483a3642e6be539647cc0dd17d?utm_source=url&amp;utm_medium=share&amp;utm_campaign=video" TargetMode="External"/><Relationship Id="rId21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76.jpg"/><Relationship Id="rId4" Type="http://schemas.openxmlformats.org/officeDocument/2006/relationships/hyperlink" Target="https://www.youtube.com/shorts/RxUjaZkhFOk" TargetMode="External"/><Relationship Id="rId9" Type="http://schemas.openxmlformats.org/officeDocument/2006/relationships/hyperlink" Target="https://www.youtube.com/shorts/RxUjaZkhFOk" TargetMode="External"/><Relationship Id="rId5" Type="http://schemas.openxmlformats.org/officeDocument/2006/relationships/hyperlink" Target="https://www.youtube.com/shorts/RxUjaZkhFOk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www.youtube.com/shorts/RxUjaZkhFOk" TargetMode="External"/><Relationship Id="rId8" Type="http://schemas.openxmlformats.org/officeDocument/2006/relationships/hyperlink" Target="https://www.youtube.com/shorts/RxUjaZkhFOk" TargetMode="External"/><Relationship Id="rId11" Type="http://schemas.openxmlformats.org/officeDocument/2006/relationships/hyperlink" Target="https://www.youtube.com/shorts/RxUjaZkhFOk" TargetMode="External"/><Relationship Id="rId10" Type="http://schemas.openxmlformats.org/officeDocument/2006/relationships/hyperlink" Target="https://www.youtube.com/shorts/RxUjaZkhFOk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RxUjaZkhFOk" TargetMode="External"/><Relationship Id="rId15" Type="http://schemas.openxmlformats.org/officeDocument/2006/relationships/hyperlink" Target="https://xn----ctbcdhawpdxddc0f4a0a3e.xn--p1ai/#quiz574" TargetMode="External"/><Relationship Id="rId14" Type="http://schemas.openxmlformats.org/officeDocument/2006/relationships/image" Target="../media/image174.jpg"/><Relationship Id="rId17" Type="http://schemas.openxmlformats.org/officeDocument/2006/relationships/hyperlink" Target="https://xn----ctbcdhawpdxddc0f4a0a3e.xn--p1ai/#quiz574" TargetMode="External"/><Relationship Id="rId16" Type="http://schemas.openxmlformats.org/officeDocument/2006/relationships/hyperlink" Target="https://xn----ctbcdhawpdxddc0f4a0a3e.xn--p1ai/#quiz574" TargetMode="External"/><Relationship Id="rId19" Type="http://schemas.openxmlformats.org/officeDocument/2006/relationships/hyperlink" Target="https://xn----ctbcdhawpdxddc0f4a0a3e.xn--p1ai/#quiz574" TargetMode="External"/><Relationship Id="rId18" Type="http://schemas.openxmlformats.org/officeDocument/2006/relationships/hyperlink" Target="https://xn----ctbcdhawpdxddc0f4a0a3e.xn--p1ai/#quiz574" TargetMode="External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Relationship Id="rId3" Type="http://schemas.openxmlformats.org/officeDocument/2006/relationships/hyperlink" Target="https://www.youtube.com/shorts/2oTaFMk4ChI" TargetMode="External"/><Relationship Id="rId4" Type="http://schemas.openxmlformats.org/officeDocument/2006/relationships/hyperlink" Target="https://www.youtube.com/shorts/2oTaFMk4ChI" TargetMode="External"/><Relationship Id="rId9" Type="http://schemas.openxmlformats.org/officeDocument/2006/relationships/hyperlink" Target="https://www.youtube.com/shorts/2oTaFMk4ChI" TargetMode="External"/><Relationship Id="rId5" Type="http://schemas.openxmlformats.org/officeDocument/2006/relationships/image" Target="../media/image9.png"/><Relationship Id="rId6" Type="http://schemas.openxmlformats.org/officeDocument/2006/relationships/hyperlink" Target="https://www.youtube.com/shorts/2oTaFMk4ChI" TargetMode="External"/><Relationship Id="rId7" Type="http://schemas.openxmlformats.org/officeDocument/2006/relationships/hyperlink" Target="https://www.youtube.com/shorts/2oTaFMk4ChI" TargetMode="External"/><Relationship Id="rId8" Type="http://schemas.openxmlformats.org/officeDocument/2006/relationships/hyperlink" Target="https://www.youtube.com/shorts/2oTaFMk4ChI" TargetMode="External"/><Relationship Id="rId11" Type="http://schemas.openxmlformats.org/officeDocument/2006/relationships/hyperlink" Target="https://www.youtube.com/shorts/2oTaFMk4ChI" TargetMode="External"/><Relationship Id="rId10" Type="http://schemas.openxmlformats.org/officeDocument/2006/relationships/hyperlink" Target="https://www.youtube.com/shorts/2oTaFMk4ChI" TargetMode="External"/><Relationship Id="rId13" Type="http://schemas.openxmlformats.org/officeDocument/2006/relationships/image" Target="../media/image178.jpg"/><Relationship Id="rId12" Type="http://schemas.openxmlformats.org/officeDocument/2006/relationships/image" Target="../media/image2.png"/><Relationship Id="rId15" Type="http://schemas.openxmlformats.org/officeDocument/2006/relationships/hyperlink" Target="https://yappy.media/video/a96b463d584344cd96c1addd23168378?utm_source=url&amp;utm_medium=share&amp;utm_campaign=video" TargetMode="External"/><Relationship Id="rId14" Type="http://schemas.openxmlformats.org/officeDocument/2006/relationships/image" Target="../media/image172.jpg"/><Relationship Id="rId16" Type="http://schemas.openxmlformats.org/officeDocument/2006/relationships/image" Target="../media/image147.png"/></Relationships>
</file>

<file path=ppt/slides/_rels/slide83.xml.rels><?xml version="1.0" encoding="UTF-8" standalone="yes"?><Relationships xmlns="http://schemas.openxmlformats.org/package/2006/relationships"><Relationship Id="rId20" Type="http://schemas.openxmlformats.org/officeDocument/2006/relationships/hyperlink" Target="https://rutube.ru/shorts/23a9daa12ed26970809c77e2fd4bb2d0/" TargetMode="External"/><Relationship Id="rId21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75.jpg"/><Relationship Id="rId4" Type="http://schemas.openxmlformats.org/officeDocument/2006/relationships/hyperlink" Target="https://www.youtube.com/shorts/RxUjaZkhFOk" TargetMode="External"/><Relationship Id="rId9" Type="http://schemas.openxmlformats.org/officeDocument/2006/relationships/hyperlink" Target="https://www.youtube.com/shorts/RxUjaZkhFOk" TargetMode="External"/><Relationship Id="rId5" Type="http://schemas.openxmlformats.org/officeDocument/2006/relationships/hyperlink" Target="https://www.youtube.com/shorts/RxUjaZkhFOk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www.youtube.com/shorts/RxUjaZkhFOk" TargetMode="External"/><Relationship Id="rId8" Type="http://schemas.openxmlformats.org/officeDocument/2006/relationships/hyperlink" Target="https://www.youtube.com/shorts/RxUjaZkhFOk" TargetMode="External"/><Relationship Id="rId11" Type="http://schemas.openxmlformats.org/officeDocument/2006/relationships/hyperlink" Target="https://www.youtube.com/shorts/RxUjaZkhFOk" TargetMode="External"/><Relationship Id="rId10" Type="http://schemas.openxmlformats.org/officeDocument/2006/relationships/hyperlink" Target="https://www.youtube.com/shorts/RxUjaZkhFOk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youtube.com/shorts/RxUjaZkhFOk" TargetMode="External"/><Relationship Id="rId15" Type="http://schemas.openxmlformats.org/officeDocument/2006/relationships/hyperlink" Target="https://xn----ctbcdhawpdxddc0f4a0a3e.xn--p1ai/#quiz574" TargetMode="External"/><Relationship Id="rId14" Type="http://schemas.openxmlformats.org/officeDocument/2006/relationships/image" Target="../media/image177.jpg"/><Relationship Id="rId17" Type="http://schemas.openxmlformats.org/officeDocument/2006/relationships/hyperlink" Target="https://xn----ctbcdhawpdxddc0f4a0a3e.xn--p1ai/#quiz574" TargetMode="External"/><Relationship Id="rId16" Type="http://schemas.openxmlformats.org/officeDocument/2006/relationships/hyperlink" Target="https://xn----ctbcdhawpdxddc0f4a0a3e.xn--p1ai/#quiz574" TargetMode="External"/><Relationship Id="rId19" Type="http://schemas.openxmlformats.org/officeDocument/2006/relationships/hyperlink" Target="https://xn----ctbcdhawpdxddc0f4a0a3e.xn--p1ai/#quiz574" TargetMode="External"/><Relationship Id="rId18" Type="http://schemas.openxmlformats.org/officeDocument/2006/relationships/hyperlink" Target="https://xn----ctbcdhawpdxddc0f4a0a3e.xn--p1ai/#quiz574" TargetMode="Externa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Relationship Id="rId3" Type="http://schemas.openxmlformats.org/officeDocument/2006/relationships/hyperlink" Target="https://www.youtube.com/shorts/2oTaFMk4ChI" TargetMode="External"/><Relationship Id="rId4" Type="http://schemas.openxmlformats.org/officeDocument/2006/relationships/hyperlink" Target="https://www.youtube.com/shorts/2oTaFMk4ChI" TargetMode="External"/><Relationship Id="rId9" Type="http://schemas.openxmlformats.org/officeDocument/2006/relationships/hyperlink" Target="https://www.youtube.com/shorts/2oTaFMk4ChI" TargetMode="External"/><Relationship Id="rId5" Type="http://schemas.openxmlformats.org/officeDocument/2006/relationships/image" Target="../media/image9.png"/><Relationship Id="rId6" Type="http://schemas.openxmlformats.org/officeDocument/2006/relationships/hyperlink" Target="https://www.youtube.com/shorts/2oTaFMk4ChI" TargetMode="External"/><Relationship Id="rId7" Type="http://schemas.openxmlformats.org/officeDocument/2006/relationships/hyperlink" Target="https://www.youtube.com/shorts/2oTaFMk4ChI" TargetMode="External"/><Relationship Id="rId8" Type="http://schemas.openxmlformats.org/officeDocument/2006/relationships/hyperlink" Target="https://www.youtube.com/shorts/2oTaFMk4ChI" TargetMode="External"/><Relationship Id="rId11" Type="http://schemas.openxmlformats.org/officeDocument/2006/relationships/hyperlink" Target="https://www.youtube.com/shorts/2oTaFMk4ChI" TargetMode="External"/><Relationship Id="rId10" Type="http://schemas.openxmlformats.org/officeDocument/2006/relationships/hyperlink" Target="https://www.youtube.com/shorts/2oTaFMk4ChI" TargetMode="External"/><Relationship Id="rId13" Type="http://schemas.openxmlformats.org/officeDocument/2006/relationships/image" Target="../media/image179.jpg"/><Relationship Id="rId12" Type="http://schemas.openxmlformats.org/officeDocument/2006/relationships/image" Target="../media/image2.png"/><Relationship Id="rId15" Type="http://schemas.openxmlformats.org/officeDocument/2006/relationships/hyperlink" Target="https://rutube.ru/shorts/789785cad05c889c1064b6582bdab333/" TargetMode="External"/><Relationship Id="rId14" Type="http://schemas.openxmlformats.org/officeDocument/2006/relationships/image" Target="../media/image180.jpg"/><Relationship Id="rId16" Type="http://schemas.openxmlformats.org/officeDocument/2006/relationships/image" Target="../media/image147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181.jpg"/><Relationship Id="rId4" Type="http://schemas.openxmlformats.org/officeDocument/2006/relationships/image" Target="../media/image163.png"/><Relationship Id="rId9" Type="http://schemas.openxmlformats.org/officeDocument/2006/relationships/hyperlink" Target="https://xn----7sbbg3ahdf2cl3b7bxb.xn--p1ai/" TargetMode="External"/><Relationship Id="rId5" Type="http://schemas.openxmlformats.org/officeDocument/2006/relationships/hyperlink" Target="https://wa.clck.bar/79871731717" TargetMode="External"/><Relationship Id="rId6" Type="http://schemas.openxmlformats.org/officeDocument/2006/relationships/hyperlink" Target="http://vk.com/blog_ramilya" TargetMode="External"/><Relationship Id="rId7" Type="http://schemas.openxmlformats.org/officeDocument/2006/relationships/hyperlink" Target="https://vk.com/barakat_vk" TargetMode="External"/><Relationship Id="rId8" Type="http://schemas.openxmlformats.org/officeDocument/2006/relationships/hyperlink" Target="https://youtube.com/@barakat-mebel" TargetMode="External"/><Relationship Id="rId11" Type="http://schemas.openxmlformats.org/officeDocument/2006/relationships/image" Target="../media/image6.png"/><Relationship Id="rId10" Type="http://schemas.openxmlformats.org/officeDocument/2006/relationships/hyperlink" Target="https://xn----ctbcdhawpdxddc0f4a0a3e.xn--p1ai/" TargetMode="External"/><Relationship Id="rId12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hyperlink" Target="https://youtube.com/shorts/YfJYx_BBGGk?si=D12VaS5cXCeDY0l9" TargetMode="External"/><Relationship Id="rId10" Type="http://schemas.openxmlformats.org/officeDocument/2006/relationships/hyperlink" Target="https://youtube.com/shorts/YfJYx_BBGGk?si=D12VaS5cXCeDY0l9" TargetMode="External"/><Relationship Id="rId13" Type="http://schemas.openxmlformats.org/officeDocument/2006/relationships/hyperlink" Target="https://youtube.com/shorts/YfJYx_BBGGk?si=D12VaS5cXCeDY0l9" TargetMode="External"/><Relationship Id="rId12" Type="http://schemas.openxmlformats.org/officeDocument/2006/relationships/hyperlink" Target="https://youtube.com/shorts/YfJYx_BBGGk?si=D12VaS5cXCeDY0l9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g"/><Relationship Id="rId4" Type="http://schemas.openxmlformats.org/officeDocument/2006/relationships/image" Target="../media/image25.jpg"/><Relationship Id="rId9" Type="http://schemas.openxmlformats.org/officeDocument/2006/relationships/hyperlink" Target="https://youtube.com/shorts/YfJYx_BBGGk?si=D12VaS5cXCeDY0l9" TargetMode="External"/><Relationship Id="rId14" Type="http://schemas.openxmlformats.org/officeDocument/2006/relationships/image" Target="../media/image2.png"/><Relationship Id="rId5" Type="http://schemas.openxmlformats.org/officeDocument/2006/relationships/hyperlink" Target="https://youtube.com/shorts/YfJYx_BBGGk?si=D12VaS5cXCeDY0l9" TargetMode="External"/><Relationship Id="rId6" Type="http://schemas.openxmlformats.org/officeDocument/2006/relationships/hyperlink" Target="https://youtube.com/shorts/YfJYx_BBGGk?si=D12VaS5cXCeDY0l9" TargetMode="External"/><Relationship Id="rId7" Type="http://schemas.openxmlformats.org/officeDocument/2006/relationships/image" Target="../media/image9.png"/><Relationship Id="rId8" Type="http://schemas.openxmlformats.org/officeDocument/2006/relationships/hyperlink" Target="https://youtube.com/shorts/YfJYx_BBGGk?si=D12VaS5cXCeDY0l9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0" l="0" r="0" t="6664"/>
          <a:stretch/>
        </p:blipFill>
        <p:spPr>
          <a:xfrm flipH="1">
            <a:off x="0" y="0"/>
            <a:ext cx="10800000" cy="75600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b="0" l="0" r="55606" t="0"/>
          <a:stretch/>
        </p:blipFill>
        <p:spPr>
          <a:xfrm flipH="1" rot="5400000">
            <a:off x="3588900" y="344225"/>
            <a:ext cx="3626875" cy="1080467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2254875" y="6004606"/>
            <a:ext cx="6290400" cy="9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2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КАТАЛОГ</a:t>
            </a:r>
            <a:endParaRPr sz="27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9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кухни</a:t>
            </a:r>
            <a:endParaRPr sz="19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5">
            <a:alphaModFix/>
          </a:blip>
          <a:srcRect b="0" l="0" r="79763" t="60023"/>
          <a:stretch/>
        </p:blipFill>
        <p:spPr>
          <a:xfrm>
            <a:off x="5187550" y="5438075"/>
            <a:ext cx="424823" cy="41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2"/>
          <p:cNvPicPr preferRelativeResize="0"/>
          <p:nvPr/>
        </p:nvPicPr>
        <p:blipFill rotWithShape="1">
          <a:blip r:embed="rId3">
            <a:alphaModFix/>
          </a:blip>
          <a:srcRect b="611" l="3288" r="0" t="3896"/>
          <a:stretch/>
        </p:blipFill>
        <p:spPr>
          <a:xfrm>
            <a:off x="3791550" y="675250"/>
            <a:ext cx="6290700" cy="4658448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2"/>
          <p:cNvSpPr/>
          <p:nvPr/>
        </p:nvSpPr>
        <p:spPr>
          <a:xfrm>
            <a:off x="3791545" y="5336125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7" name="Google Shape;187;p22"/>
          <p:cNvPicPr preferRelativeResize="0"/>
          <p:nvPr/>
        </p:nvPicPr>
        <p:blipFill rotWithShape="1">
          <a:blip r:embed="rId4">
            <a:alphaModFix/>
          </a:blip>
          <a:srcRect b="1097" l="15932" r="10031" t="14471"/>
          <a:stretch/>
        </p:blipFill>
        <p:spPr>
          <a:xfrm>
            <a:off x="727850" y="2226550"/>
            <a:ext cx="3063750" cy="4658448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2"/>
          <p:cNvSpPr/>
          <p:nvPr/>
        </p:nvSpPr>
        <p:spPr>
          <a:xfrm>
            <a:off x="717750" y="675250"/>
            <a:ext cx="30738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2"/>
          <p:cNvSpPr txBox="1"/>
          <p:nvPr/>
        </p:nvSpPr>
        <p:spPr>
          <a:xfrm>
            <a:off x="4626775" y="5511150"/>
            <a:ext cx="52389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</a:t>
            </a: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Агт Турция в светло-сером и белом цвете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0" name="Google Shape;190;p22"/>
          <p:cNvSpPr txBox="1"/>
          <p:nvPr/>
        </p:nvSpPr>
        <p:spPr>
          <a:xfrm>
            <a:off x="932575" y="850225"/>
            <a:ext cx="27153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Корпус</a:t>
            </a: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Из ламинированного ДСП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1" name="Google Shape;191;p22"/>
          <p:cNvSpPr txBox="1"/>
          <p:nvPr/>
        </p:nvSpPr>
        <p:spPr>
          <a:xfrm>
            <a:off x="4003450" y="5480775"/>
            <a:ext cx="2538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2" name="Google Shape;192;p22">
            <a:hlinkClick r:id="rId5"/>
          </p:cNvPr>
          <p:cNvSpPr/>
          <p:nvPr/>
        </p:nvSpPr>
        <p:spPr>
          <a:xfrm>
            <a:off x="4093275" y="4445150"/>
            <a:ext cx="2378100" cy="61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2">
            <a:hlinkClick r:id="rId6"/>
          </p:cNvPr>
          <p:cNvSpPr txBox="1"/>
          <p:nvPr/>
        </p:nvSpPr>
        <p:spPr>
          <a:xfrm>
            <a:off x="6650503" y="4423600"/>
            <a:ext cx="2511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Пройдите опрос и узнайте стоимость</a:t>
            </a:r>
            <a:r>
              <a:rPr b="1" lang="ru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кухни</a:t>
            </a:r>
            <a:endParaRPr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4" name="Google Shape;194;p22">
            <a:hlinkClick r:id="rId8"/>
          </p:cNvPr>
          <p:cNvSpPr txBox="1"/>
          <p:nvPr/>
        </p:nvSpPr>
        <p:spPr>
          <a:xfrm>
            <a:off x="4318000" y="4537400"/>
            <a:ext cx="200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F2F2F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Узнать стоимость</a:t>
            </a:r>
            <a:endParaRPr b="1">
              <a:solidFill>
                <a:srgbClr val="2F2F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3"/>
          <p:cNvPicPr preferRelativeResize="0"/>
          <p:nvPr/>
        </p:nvPicPr>
        <p:blipFill rotWithShape="1">
          <a:blip r:embed="rId3">
            <a:alphaModFix/>
          </a:blip>
          <a:srcRect b="3695" l="2229" r="0" t="-425"/>
          <a:stretch/>
        </p:blipFill>
        <p:spPr>
          <a:xfrm>
            <a:off x="3791550" y="675250"/>
            <a:ext cx="6290701" cy="4658447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3"/>
          <p:cNvSpPr/>
          <p:nvPr/>
        </p:nvSpPr>
        <p:spPr>
          <a:xfrm>
            <a:off x="3791545" y="5336125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1" name="Google Shape;201;p23"/>
          <p:cNvPicPr preferRelativeResize="0"/>
          <p:nvPr/>
        </p:nvPicPr>
        <p:blipFill rotWithShape="1">
          <a:blip r:embed="rId4">
            <a:alphaModFix/>
          </a:blip>
          <a:srcRect b="3966" l="4212" r="4212" t="0"/>
          <a:stretch/>
        </p:blipFill>
        <p:spPr>
          <a:xfrm>
            <a:off x="727850" y="2601250"/>
            <a:ext cx="3063749" cy="428375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3"/>
          <p:cNvSpPr/>
          <p:nvPr/>
        </p:nvSpPr>
        <p:spPr>
          <a:xfrm>
            <a:off x="717750" y="675250"/>
            <a:ext cx="3073800" cy="1926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3"/>
          <p:cNvSpPr txBox="1"/>
          <p:nvPr/>
        </p:nvSpPr>
        <p:spPr>
          <a:xfrm>
            <a:off x="4626775" y="5511150"/>
            <a:ext cx="52389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мм, цвет дуб Ватан</a:t>
            </a: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Агт Турция белого цвета закромленные пур клеем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4" name="Google Shape;204;p23"/>
          <p:cNvSpPr txBox="1"/>
          <p:nvPr/>
        </p:nvSpPr>
        <p:spPr>
          <a:xfrm>
            <a:off x="932575" y="850225"/>
            <a:ext cx="2715300" cy="15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Блюм Австрия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Встроенная техника, встроенный холодильник, сушка и мойка нержавейка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5" name="Google Shape;205;p23">
            <a:hlinkClick r:id="rId5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6" name="Google Shape;206;p23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3">
            <a:hlinkClick r:id="rId8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08" name="Google Shape;208;p23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3"/>
          <p:cNvSpPr txBox="1"/>
          <p:nvPr/>
        </p:nvSpPr>
        <p:spPr>
          <a:xfrm>
            <a:off x="4003449" y="5480786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прямая</a:t>
            </a:r>
            <a:endParaRPr b="1"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4"/>
          <p:cNvPicPr preferRelativeResize="0"/>
          <p:nvPr/>
        </p:nvPicPr>
        <p:blipFill rotWithShape="1">
          <a:blip r:embed="rId3">
            <a:alphaModFix/>
          </a:blip>
          <a:srcRect b="10921" l="7680" r="0" t="37804"/>
          <a:stretch/>
        </p:blipFill>
        <p:spPr>
          <a:xfrm>
            <a:off x="722700" y="2226550"/>
            <a:ext cx="6290700" cy="4658451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4"/>
          <p:cNvSpPr/>
          <p:nvPr/>
        </p:nvSpPr>
        <p:spPr>
          <a:xfrm>
            <a:off x="722701" y="675250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4"/>
          <p:cNvSpPr/>
          <p:nvPr/>
        </p:nvSpPr>
        <p:spPr>
          <a:xfrm>
            <a:off x="6993175" y="5124850"/>
            <a:ext cx="3073800" cy="1760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7" name="Google Shape;217;p24"/>
          <p:cNvPicPr preferRelativeResize="0"/>
          <p:nvPr/>
        </p:nvPicPr>
        <p:blipFill rotWithShape="1">
          <a:blip r:embed="rId4">
            <a:alphaModFix/>
          </a:blip>
          <a:srcRect b="7734" l="0" r="36991" t="23328"/>
          <a:stretch/>
        </p:blipFill>
        <p:spPr>
          <a:xfrm>
            <a:off x="7002325" y="685375"/>
            <a:ext cx="3043500" cy="4439475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8" name="Google Shape;218;p24"/>
          <p:cNvSpPr txBox="1"/>
          <p:nvPr/>
        </p:nvSpPr>
        <p:spPr>
          <a:xfrm>
            <a:off x="934599" y="819911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прямая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9" name="Google Shape;219;p24"/>
          <p:cNvSpPr txBox="1"/>
          <p:nvPr/>
        </p:nvSpPr>
        <p:spPr>
          <a:xfrm>
            <a:off x="2368725" y="819900"/>
            <a:ext cx="43776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Агт Турция темно серого цвета</a:t>
            </a: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 цвет светлый мрамор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0" name="Google Shape;220;p24"/>
          <p:cNvSpPr txBox="1"/>
          <p:nvPr/>
        </p:nvSpPr>
        <p:spPr>
          <a:xfrm>
            <a:off x="7294350" y="4714594"/>
            <a:ext cx="2569200" cy="19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Встроенная техника, каменная мойка, смеситель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1" name="Google Shape;221;p24">
            <a:hlinkClick r:id="rId5"/>
          </p:cNvPr>
          <p:cNvSpPr/>
          <p:nvPr/>
        </p:nvSpPr>
        <p:spPr>
          <a:xfrm>
            <a:off x="4088725" y="5764962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2" name="Google Shape;222;p24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10" t="0"/>
          <a:stretch/>
        </p:blipFill>
        <p:spPr>
          <a:xfrm>
            <a:off x="4310416" y="5958875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4">
            <a:hlinkClick r:id="rId8"/>
          </p:cNvPr>
          <p:cNvSpPr txBox="1"/>
          <p:nvPr/>
        </p:nvSpPr>
        <p:spPr>
          <a:xfrm>
            <a:off x="4881901" y="5837037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24" name="Google Shape;224;p24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170">
            <a:off x="4930239" y="6208877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5"/>
          <p:cNvPicPr preferRelativeResize="0"/>
          <p:nvPr/>
        </p:nvPicPr>
        <p:blipFill rotWithShape="1">
          <a:blip r:embed="rId3">
            <a:alphaModFix/>
          </a:blip>
          <a:srcRect b="9213" l="12952" r="0" t="4838"/>
          <a:stretch/>
        </p:blipFill>
        <p:spPr>
          <a:xfrm>
            <a:off x="3791550" y="675250"/>
            <a:ext cx="6290701" cy="4658448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5"/>
          <p:cNvSpPr/>
          <p:nvPr/>
        </p:nvSpPr>
        <p:spPr>
          <a:xfrm>
            <a:off x="3791545" y="5336125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1" name="Google Shape;231;p25"/>
          <p:cNvPicPr preferRelativeResize="0"/>
          <p:nvPr/>
        </p:nvPicPr>
        <p:blipFill rotWithShape="1">
          <a:blip r:embed="rId4">
            <a:alphaModFix/>
          </a:blip>
          <a:srcRect b="0" l="26986" r="21245" t="0"/>
          <a:stretch/>
        </p:blipFill>
        <p:spPr>
          <a:xfrm>
            <a:off x="727850" y="2446150"/>
            <a:ext cx="3063749" cy="443885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5"/>
          <p:cNvSpPr/>
          <p:nvPr/>
        </p:nvSpPr>
        <p:spPr>
          <a:xfrm>
            <a:off x="717750" y="675250"/>
            <a:ext cx="3073800" cy="1770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5"/>
          <p:cNvSpPr txBox="1"/>
          <p:nvPr/>
        </p:nvSpPr>
        <p:spPr>
          <a:xfrm>
            <a:off x="4626775" y="5511150"/>
            <a:ext cx="52389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</a:t>
            </a: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Агт Турция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4" name="Google Shape;234;p25"/>
          <p:cNvSpPr txBox="1"/>
          <p:nvPr/>
        </p:nvSpPr>
        <p:spPr>
          <a:xfrm>
            <a:off x="932575" y="850225"/>
            <a:ext cx="27153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Встроенная техника, каменная мойка, смеситель, подсветка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5" name="Google Shape;235;p25">
            <a:hlinkClick r:id="rId5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6" name="Google Shape;236;p25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5">
            <a:hlinkClick r:id="rId8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38" name="Google Shape;238;p25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5"/>
          <p:cNvSpPr txBox="1"/>
          <p:nvPr/>
        </p:nvSpPr>
        <p:spPr>
          <a:xfrm>
            <a:off x="4003449" y="5480786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0" name="Google Shape;240;p25">
            <a:hlinkClick r:id="rId15"/>
          </p:cNvPr>
          <p:cNvSpPr/>
          <p:nvPr/>
        </p:nvSpPr>
        <p:spPr>
          <a:xfrm>
            <a:off x="1070675" y="5918350"/>
            <a:ext cx="2378100" cy="61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5">
            <a:hlinkClick r:id="rId16"/>
          </p:cNvPr>
          <p:cNvSpPr txBox="1"/>
          <p:nvPr/>
        </p:nvSpPr>
        <p:spPr>
          <a:xfrm>
            <a:off x="1004065" y="5206700"/>
            <a:ext cx="2511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Пройдите опрос и узнайте стоимость</a:t>
            </a:r>
            <a:r>
              <a:rPr b="1" lang="ru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кухни</a:t>
            </a:r>
            <a:endParaRPr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2" name="Google Shape;242;p25">
            <a:hlinkClick r:id="rId18"/>
          </p:cNvPr>
          <p:cNvSpPr txBox="1"/>
          <p:nvPr/>
        </p:nvSpPr>
        <p:spPr>
          <a:xfrm>
            <a:off x="1295400" y="6010600"/>
            <a:ext cx="200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F2F2F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Узнать стоимость</a:t>
            </a:r>
            <a:endParaRPr b="1">
              <a:solidFill>
                <a:srgbClr val="2F2F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6"/>
          <p:cNvPicPr preferRelativeResize="0"/>
          <p:nvPr/>
        </p:nvPicPr>
        <p:blipFill rotWithShape="1">
          <a:blip r:embed="rId3">
            <a:alphaModFix/>
          </a:blip>
          <a:srcRect b="631" l="0" r="0" t="631"/>
          <a:stretch/>
        </p:blipFill>
        <p:spPr>
          <a:xfrm>
            <a:off x="722700" y="2226550"/>
            <a:ext cx="6290701" cy="4658452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6"/>
          <p:cNvSpPr/>
          <p:nvPr/>
        </p:nvSpPr>
        <p:spPr>
          <a:xfrm>
            <a:off x="722701" y="675250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6"/>
          <p:cNvSpPr/>
          <p:nvPr/>
        </p:nvSpPr>
        <p:spPr>
          <a:xfrm>
            <a:off x="6993175" y="5921825"/>
            <a:ext cx="3073800" cy="963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0" name="Google Shape;250;p26"/>
          <p:cNvPicPr preferRelativeResize="0"/>
          <p:nvPr/>
        </p:nvPicPr>
        <p:blipFill rotWithShape="1">
          <a:blip r:embed="rId4">
            <a:alphaModFix/>
          </a:blip>
          <a:srcRect b="0" l="7307" r="15196" t="0"/>
          <a:stretch/>
        </p:blipFill>
        <p:spPr>
          <a:xfrm>
            <a:off x="7002325" y="685375"/>
            <a:ext cx="3043500" cy="5236449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1" name="Google Shape;251;p26"/>
          <p:cNvSpPr txBox="1"/>
          <p:nvPr/>
        </p:nvSpPr>
        <p:spPr>
          <a:xfrm>
            <a:off x="934599" y="819911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2" name="Google Shape;252;p26"/>
          <p:cNvSpPr txBox="1"/>
          <p:nvPr/>
        </p:nvSpPr>
        <p:spPr>
          <a:xfrm>
            <a:off x="3185200" y="819900"/>
            <a:ext cx="35610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</a:t>
            </a: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Классика в пленке с патиной под золото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3" name="Google Shape;253;p26"/>
          <p:cNvSpPr txBox="1"/>
          <p:nvPr/>
        </p:nvSpPr>
        <p:spPr>
          <a:xfrm>
            <a:off x="7294350" y="6097263"/>
            <a:ext cx="2569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4" name="Google Shape;254;p26">
            <a:hlinkClick r:id="rId5"/>
          </p:cNvPr>
          <p:cNvSpPr/>
          <p:nvPr/>
        </p:nvSpPr>
        <p:spPr>
          <a:xfrm>
            <a:off x="4088725" y="5764962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5" name="Google Shape;255;p26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10" t="0"/>
          <a:stretch/>
        </p:blipFill>
        <p:spPr>
          <a:xfrm>
            <a:off x="4310416" y="5958875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6">
            <a:hlinkClick r:id="rId8"/>
          </p:cNvPr>
          <p:cNvSpPr txBox="1"/>
          <p:nvPr/>
        </p:nvSpPr>
        <p:spPr>
          <a:xfrm>
            <a:off x="4881901" y="5837037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57" name="Google Shape;257;p26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170">
            <a:off x="4930239" y="6208877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7"/>
          <p:cNvPicPr preferRelativeResize="0"/>
          <p:nvPr/>
        </p:nvPicPr>
        <p:blipFill rotWithShape="1">
          <a:blip r:embed="rId3">
            <a:alphaModFix/>
          </a:blip>
          <a:srcRect b="22232" l="0" r="0" t="22227"/>
          <a:stretch/>
        </p:blipFill>
        <p:spPr>
          <a:xfrm>
            <a:off x="3791550" y="675250"/>
            <a:ext cx="6290701" cy="4658447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7"/>
          <p:cNvSpPr/>
          <p:nvPr/>
        </p:nvSpPr>
        <p:spPr>
          <a:xfrm>
            <a:off x="3791545" y="5336125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4" name="Google Shape;264;p27"/>
          <p:cNvPicPr preferRelativeResize="0"/>
          <p:nvPr/>
        </p:nvPicPr>
        <p:blipFill rotWithShape="1">
          <a:blip r:embed="rId4">
            <a:alphaModFix/>
          </a:blip>
          <a:srcRect b="3062" l="10624" r="13812" t="14835"/>
          <a:stretch/>
        </p:blipFill>
        <p:spPr>
          <a:xfrm>
            <a:off x="727850" y="2446150"/>
            <a:ext cx="3063750" cy="4438851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7"/>
          <p:cNvSpPr/>
          <p:nvPr/>
        </p:nvSpPr>
        <p:spPr>
          <a:xfrm>
            <a:off x="717750" y="675250"/>
            <a:ext cx="3073800" cy="1770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27"/>
          <p:cNvSpPr txBox="1"/>
          <p:nvPr/>
        </p:nvSpPr>
        <p:spPr>
          <a:xfrm>
            <a:off x="4626775" y="5511150"/>
            <a:ext cx="52389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</a:t>
            </a: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Крашеные МДФ в белом классическом скандинавском стиле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7" name="Google Shape;267;p27"/>
          <p:cNvSpPr txBox="1"/>
          <p:nvPr/>
        </p:nvSpPr>
        <p:spPr>
          <a:xfrm>
            <a:off x="932575" y="850225"/>
            <a:ext cx="27153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Встроенная техника, каменная мойка и смеситель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8" name="Google Shape;268;p27"/>
          <p:cNvSpPr txBox="1"/>
          <p:nvPr/>
        </p:nvSpPr>
        <p:spPr>
          <a:xfrm>
            <a:off x="4003449" y="5480786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9" name="Google Shape;269;p27">
            <a:hlinkClick r:id="rId5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0" name="Google Shape;270;p2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7">
            <a:hlinkClick r:id="rId8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72" name="Google Shape;272;p27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28"/>
          <p:cNvPicPr preferRelativeResize="0"/>
          <p:nvPr/>
        </p:nvPicPr>
        <p:blipFill rotWithShape="1">
          <a:blip r:embed="rId3">
            <a:alphaModFix/>
          </a:blip>
          <a:srcRect b="17767" l="0" r="0" t="26692"/>
          <a:stretch/>
        </p:blipFill>
        <p:spPr>
          <a:xfrm>
            <a:off x="722700" y="2226550"/>
            <a:ext cx="6290701" cy="4658452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8"/>
          <p:cNvSpPr/>
          <p:nvPr/>
        </p:nvSpPr>
        <p:spPr>
          <a:xfrm>
            <a:off x="722701" y="675250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28"/>
          <p:cNvSpPr/>
          <p:nvPr/>
        </p:nvSpPr>
        <p:spPr>
          <a:xfrm>
            <a:off x="6993175" y="5921825"/>
            <a:ext cx="3073800" cy="963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0" name="Google Shape;280;p28"/>
          <p:cNvPicPr preferRelativeResize="0"/>
          <p:nvPr/>
        </p:nvPicPr>
        <p:blipFill rotWithShape="1">
          <a:blip r:embed="rId4">
            <a:alphaModFix/>
          </a:blip>
          <a:srcRect b="0" l="11252" r="11252" t="0"/>
          <a:stretch/>
        </p:blipFill>
        <p:spPr>
          <a:xfrm>
            <a:off x="7002325" y="685375"/>
            <a:ext cx="3043500" cy="5236449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81" name="Google Shape;281;p28"/>
          <p:cNvSpPr txBox="1"/>
          <p:nvPr/>
        </p:nvSpPr>
        <p:spPr>
          <a:xfrm>
            <a:off x="934599" y="819911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2" name="Google Shape;282;p28"/>
          <p:cNvSpPr txBox="1"/>
          <p:nvPr/>
        </p:nvSpPr>
        <p:spPr>
          <a:xfrm>
            <a:off x="3185200" y="819900"/>
            <a:ext cx="35610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Каменная с интегрированной мойкой 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Массив дерево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3" name="Google Shape;283;p28"/>
          <p:cNvSpPr txBox="1"/>
          <p:nvPr/>
        </p:nvSpPr>
        <p:spPr>
          <a:xfrm>
            <a:off x="7294350" y="6097263"/>
            <a:ext cx="2569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Блюм Австрия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4" name="Google Shape;284;p28">
            <a:hlinkClick r:id="rId5"/>
          </p:cNvPr>
          <p:cNvSpPr/>
          <p:nvPr/>
        </p:nvSpPr>
        <p:spPr>
          <a:xfrm>
            <a:off x="4088725" y="5764962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5" name="Google Shape;285;p28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10" t="0"/>
          <a:stretch/>
        </p:blipFill>
        <p:spPr>
          <a:xfrm>
            <a:off x="4310416" y="5958875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8">
            <a:hlinkClick r:id="rId8"/>
          </p:cNvPr>
          <p:cNvSpPr txBox="1"/>
          <p:nvPr/>
        </p:nvSpPr>
        <p:spPr>
          <a:xfrm>
            <a:off x="4881901" y="5837037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87" name="Google Shape;287;p28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170">
            <a:off x="4930239" y="6208877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29"/>
          <p:cNvPicPr preferRelativeResize="0"/>
          <p:nvPr/>
        </p:nvPicPr>
        <p:blipFill rotWithShape="1">
          <a:blip r:embed="rId3">
            <a:alphaModFix/>
          </a:blip>
          <a:srcRect b="1892" l="2229" r="0" t="1573"/>
          <a:stretch/>
        </p:blipFill>
        <p:spPr>
          <a:xfrm>
            <a:off x="3791550" y="675250"/>
            <a:ext cx="6290701" cy="4658448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9"/>
          <p:cNvSpPr/>
          <p:nvPr/>
        </p:nvSpPr>
        <p:spPr>
          <a:xfrm>
            <a:off x="3791545" y="5336125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4" name="Google Shape;294;p29"/>
          <p:cNvPicPr preferRelativeResize="0"/>
          <p:nvPr/>
        </p:nvPicPr>
        <p:blipFill rotWithShape="1">
          <a:blip r:embed="rId4">
            <a:alphaModFix/>
          </a:blip>
          <a:srcRect b="5965" l="38438" r="17000" t="7945"/>
          <a:stretch/>
        </p:blipFill>
        <p:spPr>
          <a:xfrm>
            <a:off x="727850" y="2446150"/>
            <a:ext cx="3063750" cy="443885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9"/>
          <p:cNvSpPr/>
          <p:nvPr/>
        </p:nvSpPr>
        <p:spPr>
          <a:xfrm>
            <a:off x="717750" y="675250"/>
            <a:ext cx="3073800" cy="1770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29"/>
          <p:cNvSpPr txBox="1"/>
          <p:nvPr/>
        </p:nvSpPr>
        <p:spPr>
          <a:xfrm>
            <a:off x="4626775" y="5511150"/>
            <a:ext cx="52389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</a:t>
            </a: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Агт Турция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7" name="Google Shape;297;p29"/>
          <p:cNvSpPr txBox="1"/>
          <p:nvPr/>
        </p:nvSpPr>
        <p:spPr>
          <a:xfrm>
            <a:off x="932575" y="850225"/>
            <a:ext cx="27153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Встроенная техника, </a:t>
            </a: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механизм Авентос Блюм Австрия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8" name="Google Shape;298;p29"/>
          <p:cNvSpPr txBox="1"/>
          <p:nvPr/>
        </p:nvSpPr>
        <p:spPr>
          <a:xfrm>
            <a:off x="4003449" y="5480786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9" name="Google Shape;299;p29">
            <a:hlinkClick r:id="rId5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0" name="Google Shape;300;p29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9">
            <a:hlinkClick r:id="rId8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0"/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02" name="Google Shape;302;p29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30"/>
          <p:cNvPicPr preferRelativeResize="0"/>
          <p:nvPr/>
        </p:nvPicPr>
        <p:blipFill rotWithShape="1">
          <a:blip r:embed="rId3">
            <a:alphaModFix/>
          </a:blip>
          <a:srcRect b="631" l="0" r="0" t="631"/>
          <a:stretch/>
        </p:blipFill>
        <p:spPr>
          <a:xfrm>
            <a:off x="722700" y="2226550"/>
            <a:ext cx="6290701" cy="4658453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0"/>
          <p:cNvSpPr/>
          <p:nvPr/>
        </p:nvSpPr>
        <p:spPr>
          <a:xfrm>
            <a:off x="722701" y="675250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30"/>
          <p:cNvSpPr/>
          <p:nvPr/>
        </p:nvSpPr>
        <p:spPr>
          <a:xfrm>
            <a:off x="6993175" y="5921825"/>
            <a:ext cx="3073800" cy="963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0" name="Google Shape;310;p30"/>
          <p:cNvPicPr preferRelativeResize="0"/>
          <p:nvPr/>
        </p:nvPicPr>
        <p:blipFill rotWithShape="1">
          <a:blip r:embed="rId4">
            <a:alphaModFix/>
          </a:blip>
          <a:srcRect b="0" l="12763" r="48689" t="11574"/>
          <a:stretch/>
        </p:blipFill>
        <p:spPr>
          <a:xfrm>
            <a:off x="7002325" y="685375"/>
            <a:ext cx="3043501" cy="5236450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11" name="Google Shape;311;p30"/>
          <p:cNvSpPr txBox="1"/>
          <p:nvPr/>
        </p:nvSpPr>
        <p:spPr>
          <a:xfrm>
            <a:off x="934599" y="819911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2" name="Google Shape;312;p30"/>
          <p:cNvSpPr txBox="1"/>
          <p:nvPr/>
        </p:nvSpPr>
        <p:spPr>
          <a:xfrm>
            <a:off x="3185200" y="819900"/>
            <a:ext cx="35610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МДФ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3" name="Google Shape;313;p30"/>
          <p:cNvSpPr txBox="1"/>
          <p:nvPr/>
        </p:nvSpPr>
        <p:spPr>
          <a:xfrm>
            <a:off x="7294350" y="6097263"/>
            <a:ext cx="2569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Блюм Австрия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4" name="Google Shape;314;p30">
            <a:hlinkClick r:id="rId5"/>
          </p:cNvPr>
          <p:cNvSpPr/>
          <p:nvPr/>
        </p:nvSpPr>
        <p:spPr>
          <a:xfrm>
            <a:off x="4088725" y="5764962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5" name="Google Shape;315;p30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10" t="0"/>
          <a:stretch/>
        </p:blipFill>
        <p:spPr>
          <a:xfrm>
            <a:off x="4310416" y="5958875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0">
            <a:hlinkClick r:id="rId8"/>
          </p:cNvPr>
          <p:cNvSpPr txBox="1"/>
          <p:nvPr/>
        </p:nvSpPr>
        <p:spPr>
          <a:xfrm>
            <a:off x="4881901" y="5837037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17" name="Google Shape;317;p30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170">
            <a:off x="4930239" y="6208877"/>
            <a:ext cx="233125" cy="233138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0">
            <a:hlinkClick r:id="rId15"/>
          </p:cNvPr>
          <p:cNvSpPr/>
          <p:nvPr/>
        </p:nvSpPr>
        <p:spPr>
          <a:xfrm>
            <a:off x="7352375" y="5029350"/>
            <a:ext cx="2378100" cy="61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30">
            <a:hlinkClick r:id="rId16"/>
          </p:cNvPr>
          <p:cNvSpPr txBox="1"/>
          <p:nvPr/>
        </p:nvSpPr>
        <p:spPr>
          <a:xfrm>
            <a:off x="7323303" y="4273375"/>
            <a:ext cx="2511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Пройдите опрос и узнайте стоимость</a:t>
            </a:r>
            <a:r>
              <a:rPr b="1" lang="ru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кухни</a:t>
            </a:r>
            <a:endParaRPr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0" name="Google Shape;320;p30">
            <a:hlinkClick r:id="rId18"/>
          </p:cNvPr>
          <p:cNvSpPr txBox="1"/>
          <p:nvPr/>
        </p:nvSpPr>
        <p:spPr>
          <a:xfrm>
            <a:off x="7577100" y="5121600"/>
            <a:ext cx="200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F2F2F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Узнать стоимость</a:t>
            </a:r>
            <a:endParaRPr b="1">
              <a:solidFill>
                <a:srgbClr val="2F2F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31"/>
          <p:cNvPicPr preferRelativeResize="0"/>
          <p:nvPr/>
        </p:nvPicPr>
        <p:blipFill rotWithShape="1">
          <a:blip r:embed="rId3">
            <a:alphaModFix/>
          </a:blip>
          <a:srcRect b="0" l="11044" r="12996" t="0"/>
          <a:stretch/>
        </p:blipFill>
        <p:spPr>
          <a:xfrm>
            <a:off x="3791550" y="675250"/>
            <a:ext cx="6290700" cy="4658447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1"/>
          <p:cNvSpPr/>
          <p:nvPr/>
        </p:nvSpPr>
        <p:spPr>
          <a:xfrm>
            <a:off x="3791545" y="5336125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7" name="Google Shape;327;p31"/>
          <p:cNvPicPr preferRelativeResize="0"/>
          <p:nvPr/>
        </p:nvPicPr>
        <p:blipFill rotWithShape="1">
          <a:blip r:embed="rId4">
            <a:alphaModFix/>
          </a:blip>
          <a:srcRect b="9250" l="0" r="0" t="9250"/>
          <a:stretch/>
        </p:blipFill>
        <p:spPr>
          <a:xfrm>
            <a:off x="727850" y="2446150"/>
            <a:ext cx="3063751" cy="443885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1"/>
          <p:cNvSpPr/>
          <p:nvPr/>
        </p:nvSpPr>
        <p:spPr>
          <a:xfrm>
            <a:off x="717750" y="675250"/>
            <a:ext cx="3073800" cy="1770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1"/>
          <p:cNvSpPr txBox="1"/>
          <p:nvPr/>
        </p:nvSpPr>
        <p:spPr>
          <a:xfrm>
            <a:off x="4626775" y="5511150"/>
            <a:ext cx="52389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</a:t>
            </a: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Агт Турция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0" name="Google Shape;330;p31"/>
          <p:cNvSpPr txBox="1"/>
          <p:nvPr/>
        </p:nvSpPr>
        <p:spPr>
          <a:xfrm>
            <a:off x="932575" y="850225"/>
            <a:ext cx="27153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Встроенная техника, </a:t>
            </a: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каменная мойка и смеситель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1" name="Google Shape;331;p31"/>
          <p:cNvSpPr txBox="1"/>
          <p:nvPr/>
        </p:nvSpPr>
        <p:spPr>
          <a:xfrm>
            <a:off x="4003449" y="5480786"/>
            <a:ext cx="2250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b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трехуровневая</a:t>
            </a:r>
            <a:endParaRPr b="1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2" name="Google Shape;332;p31">
            <a:hlinkClick r:id="rId5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3" name="Google Shape;333;p31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1">
            <a:hlinkClick r:id="rId8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35" name="Google Shape;335;p31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>
            <a:hlinkClick r:id="rId3"/>
          </p:cNvPr>
          <p:cNvSpPr/>
          <p:nvPr/>
        </p:nvSpPr>
        <p:spPr>
          <a:xfrm>
            <a:off x="0" y="4969275"/>
            <a:ext cx="10813200" cy="2590800"/>
          </a:xfrm>
          <a:prstGeom prst="rect">
            <a:avLst/>
          </a:prstGeom>
          <a:solidFill>
            <a:srgbClr val="2F2F2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4">
            <a:hlinkClick r:id="rId4"/>
          </p:cNvPr>
          <p:cNvSpPr/>
          <p:nvPr/>
        </p:nvSpPr>
        <p:spPr>
          <a:xfrm>
            <a:off x="836400" y="4525375"/>
            <a:ext cx="27162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5">
            <a:alphaModFix/>
          </a:blip>
          <a:srcRect b="23830" l="18015" r="391" t="14673"/>
          <a:stretch/>
        </p:blipFill>
        <p:spPr>
          <a:xfrm>
            <a:off x="5883800" y="0"/>
            <a:ext cx="4908625" cy="516215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736650" y="5618225"/>
            <a:ext cx="6871200" cy="14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2200">
                <a:solidFill>
                  <a:srgbClr val="EFEFE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Компания с открытым лицом:</a:t>
            </a:r>
            <a:endParaRPr sz="900">
              <a:solidFill>
                <a:srgbClr val="EFEFE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EFEFE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EFEFE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Мы не стесняемся показывать все что происходит за кулисами нашей деятельности. Снимаем видео о нашем производстве и видео обзоры готовой мебели с клиентами и все это в открытом доступе в нашей группе VK.</a:t>
            </a:r>
            <a:endParaRPr sz="1300">
              <a:solidFill>
                <a:srgbClr val="EFEFE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736650" y="1402325"/>
            <a:ext cx="4974900" cy="29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Меня зовут Рамиль</a:t>
            </a: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, я занимаюсь изготовлением мебели на заказ с 2008 года: Кухни, шкафы-купе, прихожие, гостиные. Работаю с командой по всему Татарстану: Казань, Нижнекамск, Наб. Челны, Альметьевск.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В этой презентации вы познакомитесь с нашим производством, увидите наши готовые проекты и сможете записаться на бесплатный замер с нашим дизайнером.</a:t>
            </a: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Наш специалист на месте снимет все замеры, покажет образцы материалов и нарисует проект вашей будущей мебели, чтобы рассчитать ее стоимость.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736629" y="507930"/>
            <a:ext cx="8435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26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Давайте знакомиться!</a:t>
            </a:r>
            <a:endParaRPr b="1" sz="26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68" name="Google Shape;68;p14"/>
          <p:cNvCxnSpPr/>
          <p:nvPr/>
        </p:nvCxnSpPr>
        <p:spPr>
          <a:xfrm rot="10800000">
            <a:off x="13375" y="1217167"/>
            <a:ext cx="1546800" cy="0"/>
          </a:xfrm>
          <a:prstGeom prst="straightConnector1">
            <a:avLst/>
          </a:prstGeom>
          <a:noFill/>
          <a:ln cap="flat" cmpd="sng" w="19050">
            <a:solidFill>
              <a:srgbClr val="FE001A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9" name="Google Shape;69;p14"/>
          <p:cNvPicPr preferRelativeResize="0"/>
          <p:nvPr/>
        </p:nvPicPr>
        <p:blipFill rotWithShape="1">
          <a:blip r:embed="rId6">
            <a:alphaModFix/>
          </a:blip>
          <a:srcRect b="0" l="0" r="0" t="60023"/>
          <a:stretch/>
        </p:blipFill>
        <p:spPr>
          <a:xfrm>
            <a:off x="8896183" y="660075"/>
            <a:ext cx="1167192" cy="23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10" t="0"/>
          <a:stretch/>
        </p:blipFill>
        <p:spPr>
          <a:xfrm>
            <a:off x="1058091" y="4719288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>
            <a:hlinkClick r:id="rId9"/>
          </p:cNvPr>
          <p:cNvSpPr txBox="1"/>
          <p:nvPr/>
        </p:nvSpPr>
        <p:spPr>
          <a:xfrm>
            <a:off x="1629576" y="4597450"/>
            <a:ext cx="1845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2" name="Google Shape;72;p14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170">
            <a:off x="1677914" y="4969290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054850" y="4123475"/>
            <a:ext cx="2008500" cy="2843100"/>
          </a:xfrm>
          <a:prstGeom prst="roundRect">
            <a:avLst>
              <a:gd fmla="val 3844" name="adj"/>
            </a:avLst>
          </a:prstGeom>
          <a:noFill/>
          <a:ln cap="flat" cmpd="sng" w="1905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32"/>
          <p:cNvPicPr preferRelativeResize="0"/>
          <p:nvPr/>
        </p:nvPicPr>
        <p:blipFill rotWithShape="1">
          <a:blip r:embed="rId3">
            <a:alphaModFix/>
          </a:blip>
          <a:srcRect b="0" l="12016" r="12024" t="0"/>
          <a:stretch/>
        </p:blipFill>
        <p:spPr>
          <a:xfrm>
            <a:off x="722700" y="2226550"/>
            <a:ext cx="6290700" cy="4658452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2"/>
          <p:cNvSpPr/>
          <p:nvPr/>
        </p:nvSpPr>
        <p:spPr>
          <a:xfrm>
            <a:off x="722701" y="675250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2" name="Google Shape;342;p32"/>
          <p:cNvPicPr preferRelativeResize="0"/>
          <p:nvPr/>
        </p:nvPicPr>
        <p:blipFill rotWithShape="1">
          <a:blip r:embed="rId4">
            <a:alphaModFix/>
          </a:blip>
          <a:srcRect b="4099" l="6768" r="59808" t="9222"/>
          <a:stretch/>
        </p:blipFill>
        <p:spPr>
          <a:xfrm>
            <a:off x="7002325" y="685375"/>
            <a:ext cx="3043500" cy="4439475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3" name="Google Shape;343;p32"/>
          <p:cNvSpPr txBox="1"/>
          <p:nvPr/>
        </p:nvSpPr>
        <p:spPr>
          <a:xfrm>
            <a:off x="934599" y="819911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4" name="Google Shape;344;p32"/>
          <p:cNvSpPr txBox="1"/>
          <p:nvPr/>
        </p:nvSpPr>
        <p:spPr>
          <a:xfrm>
            <a:off x="3185200" y="819900"/>
            <a:ext cx="35610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Агт Турция в бежевом древесном стиле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5" name="Google Shape;345;p32"/>
          <p:cNvSpPr/>
          <p:nvPr/>
        </p:nvSpPr>
        <p:spPr>
          <a:xfrm>
            <a:off x="6993175" y="5124850"/>
            <a:ext cx="3073800" cy="1760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32"/>
          <p:cNvSpPr txBox="1"/>
          <p:nvPr/>
        </p:nvSpPr>
        <p:spPr>
          <a:xfrm>
            <a:off x="7294350" y="4714594"/>
            <a:ext cx="2569200" cy="19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доводчиками, выдерживает большую нагрузку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К</a:t>
            </a: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аменная мойка, смеситель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7" name="Google Shape;347;p32">
            <a:hlinkClick r:id="rId5"/>
          </p:cNvPr>
          <p:cNvSpPr/>
          <p:nvPr/>
        </p:nvSpPr>
        <p:spPr>
          <a:xfrm>
            <a:off x="4088725" y="5764962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8" name="Google Shape;348;p32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10" t="0"/>
          <a:stretch/>
        </p:blipFill>
        <p:spPr>
          <a:xfrm>
            <a:off x="4310416" y="5958875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2">
            <a:hlinkClick r:id="rId8"/>
          </p:cNvPr>
          <p:cNvSpPr txBox="1"/>
          <p:nvPr/>
        </p:nvSpPr>
        <p:spPr>
          <a:xfrm>
            <a:off x="4881901" y="5837037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50" name="Google Shape;350;p32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170">
            <a:off x="4930239" y="6208877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33"/>
          <p:cNvPicPr preferRelativeResize="0"/>
          <p:nvPr/>
        </p:nvPicPr>
        <p:blipFill rotWithShape="1">
          <a:blip r:embed="rId3">
            <a:alphaModFix/>
          </a:blip>
          <a:srcRect b="631" l="0" r="0" t="631"/>
          <a:stretch/>
        </p:blipFill>
        <p:spPr>
          <a:xfrm>
            <a:off x="3791550" y="675250"/>
            <a:ext cx="6290700" cy="4658448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3"/>
          <p:cNvSpPr/>
          <p:nvPr/>
        </p:nvSpPr>
        <p:spPr>
          <a:xfrm>
            <a:off x="3791545" y="5336125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7" name="Google Shape;357;p33"/>
          <p:cNvPicPr preferRelativeResize="0"/>
          <p:nvPr/>
        </p:nvPicPr>
        <p:blipFill rotWithShape="1">
          <a:blip r:embed="rId4">
            <a:alphaModFix/>
          </a:blip>
          <a:srcRect b="0" l="35919" r="12314" t="0"/>
          <a:stretch/>
        </p:blipFill>
        <p:spPr>
          <a:xfrm>
            <a:off x="727850" y="2446150"/>
            <a:ext cx="3063752" cy="4438851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3"/>
          <p:cNvSpPr/>
          <p:nvPr/>
        </p:nvSpPr>
        <p:spPr>
          <a:xfrm>
            <a:off x="717750" y="675250"/>
            <a:ext cx="3073800" cy="1770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33"/>
          <p:cNvSpPr txBox="1"/>
          <p:nvPr/>
        </p:nvSpPr>
        <p:spPr>
          <a:xfrm>
            <a:off x="4626775" y="5511150"/>
            <a:ext cx="52389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</a:t>
            </a: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Агт Турция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0" name="Google Shape;360;p33"/>
          <p:cNvSpPr txBox="1"/>
          <p:nvPr/>
        </p:nvSpPr>
        <p:spPr>
          <a:xfrm>
            <a:off x="932575" y="850225"/>
            <a:ext cx="27153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Каменная мойка, смеситель и встроенная техника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1" name="Google Shape;361;p33"/>
          <p:cNvSpPr txBox="1"/>
          <p:nvPr/>
        </p:nvSpPr>
        <p:spPr>
          <a:xfrm>
            <a:off x="4003449" y="5480786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прямая</a:t>
            </a:r>
            <a:endParaRPr b="1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2" name="Google Shape;362;p33">
            <a:hlinkClick r:id="rId5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3" name="Google Shape;363;p33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33">
            <a:hlinkClick r:id="rId8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65" name="Google Shape;365;p33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34"/>
          <p:cNvPicPr preferRelativeResize="0"/>
          <p:nvPr/>
        </p:nvPicPr>
        <p:blipFill rotWithShape="1">
          <a:blip r:embed="rId3">
            <a:alphaModFix/>
          </a:blip>
          <a:srcRect b="22227" l="0" r="0" t="22232"/>
          <a:stretch/>
        </p:blipFill>
        <p:spPr>
          <a:xfrm>
            <a:off x="722700" y="2226550"/>
            <a:ext cx="6290700" cy="4658451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4"/>
          <p:cNvSpPr/>
          <p:nvPr/>
        </p:nvSpPr>
        <p:spPr>
          <a:xfrm>
            <a:off x="722701" y="675250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2" name="Google Shape;372;p34"/>
          <p:cNvPicPr preferRelativeResize="0"/>
          <p:nvPr/>
        </p:nvPicPr>
        <p:blipFill rotWithShape="1">
          <a:blip r:embed="rId4">
            <a:alphaModFix/>
          </a:blip>
          <a:srcRect b="12507" l="21658" r="9801" t="12507"/>
          <a:stretch/>
        </p:blipFill>
        <p:spPr>
          <a:xfrm>
            <a:off x="7002325" y="685375"/>
            <a:ext cx="3043500" cy="4439475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73" name="Google Shape;373;p34"/>
          <p:cNvSpPr txBox="1"/>
          <p:nvPr/>
        </p:nvSpPr>
        <p:spPr>
          <a:xfrm>
            <a:off x="934599" y="819911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4" name="Google Shape;374;p34"/>
          <p:cNvSpPr txBox="1"/>
          <p:nvPr/>
        </p:nvSpPr>
        <p:spPr>
          <a:xfrm>
            <a:off x="3185200" y="819900"/>
            <a:ext cx="35610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Агт Турция в бежевом древесном стиле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5" name="Google Shape;375;p34"/>
          <p:cNvSpPr/>
          <p:nvPr/>
        </p:nvSpPr>
        <p:spPr>
          <a:xfrm>
            <a:off x="6993175" y="5124850"/>
            <a:ext cx="3073800" cy="1760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34"/>
          <p:cNvSpPr txBox="1"/>
          <p:nvPr/>
        </p:nvSpPr>
        <p:spPr>
          <a:xfrm>
            <a:off x="7294350" y="4714594"/>
            <a:ext cx="2569200" cy="19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доводчиками, выдерживает большую нагрузку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Каменная мойка, смеситель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7" name="Google Shape;377;p34">
            <a:hlinkClick r:id="rId5"/>
          </p:cNvPr>
          <p:cNvSpPr/>
          <p:nvPr/>
        </p:nvSpPr>
        <p:spPr>
          <a:xfrm>
            <a:off x="4088725" y="5764962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8" name="Google Shape;378;p34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10" t="0"/>
          <a:stretch/>
        </p:blipFill>
        <p:spPr>
          <a:xfrm>
            <a:off x="4310416" y="5958875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34">
            <a:hlinkClick r:id="rId8"/>
          </p:cNvPr>
          <p:cNvSpPr txBox="1"/>
          <p:nvPr/>
        </p:nvSpPr>
        <p:spPr>
          <a:xfrm>
            <a:off x="4881901" y="5837037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80" name="Google Shape;380;p34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170">
            <a:off x="4930239" y="6208877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35"/>
          <p:cNvPicPr preferRelativeResize="0"/>
          <p:nvPr/>
        </p:nvPicPr>
        <p:blipFill rotWithShape="1">
          <a:blip r:embed="rId3">
            <a:alphaModFix/>
          </a:blip>
          <a:srcRect b="0" l="0" r="0" t="17046"/>
          <a:stretch/>
        </p:blipFill>
        <p:spPr>
          <a:xfrm>
            <a:off x="3791550" y="675250"/>
            <a:ext cx="3159100" cy="465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5"/>
          <p:cNvPicPr preferRelativeResize="0"/>
          <p:nvPr/>
        </p:nvPicPr>
        <p:blipFill rotWithShape="1">
          <a:blip r:embed="rId4">
            <a:alphaModFix/>
          </a:blip>
          <a:srcRect b="1700" l="0" r="0" t="16526"/>
          <a:stretch/>
        </p:blipFill>
        <p:spPr>
          <a:xfrm>
            <a:off x="727850" y="2446150"/>
            <a:ext cx="3063751" cy="443885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35"/>
          <p:cNvSpPr/>
          <p:nvPr/>
        </p:nvSpPr>
        <p:spPr>
          <a:xfrm>
            <a:off x="717750" y="675250"/>
            <a:ext cx="3073800" cy="1770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35"/>
          <p:cNvSpPr txBox="1"/>
          <p:nvPr/>
        </p:nvSpPr>
        <p:spPr>
          <a:xfrm>
            <a:off x="932575" y="850225"/>
            <a:ext cx="27153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Каменная мойка, смеситель и встроенная техника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9" name="Google Shape;389;p35">
            <a:hlinkClick r:id="rId5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0" name="Google Shape;390;p35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35">
            <a:hlinkClick r:id="rId8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92" name="Google Shape;392;p35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5"/>
          <p:cNvPicPr preferRelativeResize="0"/>
          <p:nvPr/>
        </p:nvPicPr>
        <p:blipFill rotWithShape="1">
          <a:blip r:embed="rId15">
            <a:alphaModFix/>
          </a:blip>
          <a:srcRect b="0" l="0" r="0" t="17046"/>
          <a:stretch/>
        </p:blipFill>
        <p:spPr>
          <a:xfrm>
            <a:off x="6930650" y="675250"/>
            <a:ext cx="3159101" cy="465845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94" name="Google Shape;394;p35"/>
          <p:cNvSpPr/>
          <p:nvPr/>
        </p:nvSpPr>
        <p:spPr>
          <a:xfrm>
            <a:off x="3791545" y="5336125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35"/>
          <p:cNvSpPr txBox="1"/>
          <p:nvPr/>
        </p:nvSpPr>
        <p:spPr>
          <a:xfrm>
            <a:off x="4626775" y="5511150"/>
            <a:ext cx="52389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</a:t>
            </a: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Агт Турция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6" name="Google Shape;396;p35"/>
          <p:cNvSpPr txBox="1"/>
          <p:nvPr/>
        </p:nvSpPr>
        <p:spPr>
          <a:xfrm>
            <a:off x="4003449" y="5480786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7" name="Google Shape;397;p35"/>
          <p:cNvSpPr txBox="1"/>
          <p:nvPr/>
        </p:nvSpPr>
        <p:spPr>
          <a:xfrm>
            <a:off x="-1048675" y="-45225"/>
            <a:ext cx="10488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accent1"/>
                </a:solidFill>
              </a:rPr>
              <a:t>Ссылка +</a:t>
            </a:r>
            <a:endParaRPr b="1" sz="13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accent1"/>
                </a:solidFill>
              </a:rPr>
              <a:t>Фото +</a:t>
            </a:r>
            <a:endParaRPr b="1" sz="13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accent1"/>
                </a:solidFill>
              </a:rPr>
              <a:t>Тексты -</a:t>
            </a:r>
            <a:endParaRPr b="1" sz="1300">
              <a:solidFill>
                <a:schemeClr val="accent1"/>
              </a:solidFill>
            </a:endParaRPr>
          </a:p>
        </p:txBody>
      </p:sp>
      <p:sp>
        <p:nvSpPr>
          <p:cNvPr id="398" name="Google Shape;398;p35">
            <a:hlinkClick r:id="rId16"/>
          </p:cNvPr>
          <p:cNvSpPr/>
          <p:nvPr/>
        </p:nvSpPr>
        <p:spPr>
          <a:xfrm>
            <a:off x="1028075" y="5969150"/>
            <a:ext cx="2378100" cy="61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35">
            <a:hlinkClick r:id="rId17"/>
          </p:cNvPr>
          <p:cNvSpPr txBox="1"/>
          <p:nvPr/>
        </p:nvSpPr>
        <p:spPr>
          <a:xfrm>
            <a:off x="999003" y="5213175"/>
            <a:ext cx="2511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Пройдите опрос и узнайте стоимость</a:t>
            </a:r>
            <a:r>
              <a:rPr b="1" lang="ru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кухни</a:t>
            </a:r>
            <a:endParaRPr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0" name="Google Shape;400;p35">
            <a:hlinkClick r:id="rId19"/>
          </p:cNvPr>
          <p:cNvSpPr txBox="1"/>
          <p:nvPr/>
        </p:nvSpPr>
        <p:spPr>
          <a:xfrm>
            <a:off x="1252800" y="6061400"/>
            <a:ext cx="200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F2F2F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Узнать стоимость</a:t>
            </a:r>
            <a:endParaRPr b="1">
              <a:solidFill>
                <a:srgbClr val="2F2F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36"/>
          <p:cNvPicPr preferRelativeResize="0"/>
          <p:nvPr/>
        </p:nvPicPr>
        <p:blipFill rotWithShape="1">
          <a:blip r:embed="rId3">
            <a:alphaModFix/>
          </a:blip>
          <a:srcRect b="9103" l="0" r="0" t="9103"/>
          <a:stretch/>
        </p:blipFill>
        <p:spPr>
          <a:xfrm>
            <a:off x="3883275" y="2226550"/>
            <a:ext cx="3130125" cy="465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6"/>
          <p:cNvPicPr preferRelativeResize="0"/>
          <p:nvPr/>
        </p:nvPicPr>
        <p:blipFill rotWithShape="1">
          <a:blip r:embed="rId4">
            <a:alphaModFix/>
          </a:blip>
          <a:srcRect b="10191" l="0" r="0" t="10183"/>
          <a:stretch/>
        </p:blipFill>
        <p:spPr>
          <a:xfrm>
            <a:off x="7002325" y="685375"/>
            <a:ext cx="3043500" cy="4439475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07" name="Google Shape;407;p36"/>
          <p:cNvSpPr/>
          <p:nvPr/>
        </p:nvSpPr>
        <p:spPr>
          <a:xfrm>
            <a:off x="6993175" y="5124850"/>
            <a:ext cx="3073800" cy="1760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36"/>
          <p:cNvSpPr txBox="1"/>
          <p:nvPr/>
        </p:nvSpPr>
        <p:spPr>
          <a:xfrm>
            <a:off x="7294350" y="4714594"/>
            <a:ext cx="2569200" cy="19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доводчиками, выдерживает большую нагрузку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М</a:t>
            </a: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ойка, смеситель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9" name="Google Shape;409;p36">
            <a:hlinkClick r:id="rId5"/>
          </p:cNvPr>
          <p:cNvSpPr/>
          <p:nvPr/>
        </p:nvSpPr>
        <p:spPr>
          <a:xfrm>
            <a:off x="4088725" y="5764962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0" name="Google Shape;410;p36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10" t="0"/>
          <a:stretch/>
        </p:blipFill>
        <p:spPr>
          <a:xfrm>
            <a:off x="4310416" y="5958875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36">
            <a:hlinkClick r:id="rId8"/>
          </p:cNvPr>
          <p:cNvSpPr txBox="1"/>
          <p:nvPr/>
        </p:nvSpPr>
        <p:spPr>
          <a:xfrm>
            <a:off x="4881901" y="5837037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12" name="Google Shape;412;p36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170">
            <a:off x="4930239" y="6208877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6"/>
          <p:cNvPicPr preferRelativeResize="0"/>
          <p:nvPr/>
        </p:nvPicPr>
        <p:blipFill rotWithShape="1">
          <a:blip r:embed="rId15">
            <a:alphaModFix/>
          </a:blip>
          <a:srcRect b="0" l="0" r="0" t="19263"/>
          <a:stretch/>
        </p:blipFill>
        <p:spPr>
          <a:xfrm>
            <a:off x="722700" y="2226550"/>
            <a:ext cx="3160575" cy="465845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14" name="Google Shape;414;p36"/>
          <p:cNvSpPr/>
          <p:nvPr/>
        </p:nvSpPr>
        <p:spPr>
          <a:xfrm>
            <a:off x="722701" y="675250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36"/>
          <p:cNvSpPr txBox="1"/>
          <p:nvPr/>
        </p:nvSpPr>
        <p:spPr>
          <a:xfrm>
            <a:off x="934599" y="819911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6" name="Google Shape;416;p36"/>
          <p:cNvSpPr txBox="1"/>
          <p:nvPr/>
        </p:nvSpPr>
        <p:spPr>
          <a:xfrm>
            <a:off x="3185200" y="819900"/>
            <a:ext cx="35610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Агт Турция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37"/>
          <p:cNvPicPr preferRelativeResize="0"/>
          <p:nvPr/>
        </p:nvPicPr>
        <p:blipFill rotWithShape="1">
          <a:blip r:embed="rId3">
            <a:alphaModFix/>
          </a:blip>
          <a:srcRect b="1907" l="0" r="0" t="15138"/>
          <a:stretch/>
        </p:blipFill>
        <p:spPr>
          <a:xfrm>
            <a:off x="3791550" y="675250"/>
            <a:ext cx="3159100" cy="465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37"/>
          <p:cNvPicPr preferRelativeResize="0"/>
          <p:nvPr/>
        </p:nvPicPr>
        <p:blipFill rotWithShape="1">
          <a:blip r:embed="rId4">
            <a:alphaModFix/>
          </a:blip>
          <a:srcRect b="968" l="0" r="0" t="16990"/>
          <a:stretch/>
        </p:blipFill>
        <p:spPr>
          <a:xfrm>
            <a:off x="727850" y="2446150"/>
            <a:ext cx="3063751" cy="443885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37"/>
          <p:cNvSpPr/>
          <p:nvPr/>
        </p:nvSpPr>
        <p:spPr>
          <a:xfrm>
            <a:off x="717750" y="675250"/>
            <a:ext cx="3073800" cy="1770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37"/>
          <p:cNvSpPr txBox="1"/>
          <p:nvPr/>
        </p:nvSpPr>
        <p:spPr>
          <a:xfrm>
            <a:off x="932575" y="850225"/>
            <a:ext cx="27153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Каменная мойка, смеситель и встроенная техника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5" name="Google Shape;425;p37">
            <a:hlinkClick r:id="rId5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6" name="Google Shape;426;p3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37">
            <a:hlinkClick r:id="rId8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28" name="Google Shape;428;p37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37"/>
          <p:cNvPicPr preferRelativeResize="0"/>
          <p:nvPr/>
        </p:nvPicPr>
        <p:blipFill rotWithShape="1">
          <a:blip r:embed="rId15">
            <a:alphaModFix/>
          </a:blip>
          <a:srcRect b="0" l="0" r="0" t="17321"/>
          <a:stretch/>
        </p:blipFill>
        <p:spPr>
          <a:xfrm>
            <a:off x="6930650" y="675250"/>
            <a:ext cx="3159101" cy="465845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30" name="Google Shape;430;p37"/>
          <p:cNvSpPr/>
          <p:nvPr/>
        </p:nvSpPr>
        <p:spPr>
          <a:xfrm>
            <a:off x="3791545" y="5336125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37"/>
          <p:cNvSpPr txBox="1"/>
          <p:nvPr/>
        </p:nvSpPr>
        <p:spPr>
          <a:xfrm>
            <a:off x="4626775" y="5511150"/>
            <a:ext cx="52389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</a:t>
            </a: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Агт Турция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2" name="Google Shape;432;p37"/>
          <p:cNvSpPr txBox="1"/>
          <p:nvPr/>
        </p:nvSpPr>
        <p:spPr>
          <a:xfrm>
            <a:off x="4003449" y="5480786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38"/>
          <p:cNvPicPr preferRelativeResize="0"/>
          <p:nvPr/>
        </p:nvPicPr>
        <p:blipFill rotWithShape="1">
          <a:blip r:embed="rId3">
            <a:alphaModFix/>
          </a:blip>
          <a:srcRect b="0" l="0" r="0" t="18347"/>
          <a:stretch/>
        </p:blipFill>
        <p:spPr>
          <a:xfrm>
            <a:off x="3883275" y="2226550"/>
            <a:ext cx="3130126" cy="465845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38"/>
          <p:cNvSpPr/>
          <p:nvPr/>
        </p:nvSpPr>
        <p:spPr>
          <a:xfrm>
            <a:off x="722701" y="675250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9" name="Google Shape;439;p38"/>
          <p:cNvPicPr preferRelativeResize="0"/>
          <p:nvPr/>
        </p:nvPicPr>
        <p:blipFill rotWithShape="1">
          <a:blip r:embed="rId4">
            <a:alphaModFix/>
          </a:blip>
          <a:srcRect b="0" l="0" r="0" t="20508"/>
          <a:stretch/>
        </p:blipFill>
        <p:spPr>
          <a:xfrm>
            <a:off x="7002325" y="685375"/>
            <a:ext cx="3043500" cy="4439475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40" name="Google Shape;440;p38"/>
          <p:cNvSpPr txBox="1"/>
          <p:nvPr/>
        </p:nvSpPr>
        <p:spPr>
          <a:xfrm>
            <a:off x="934599" y="819911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1" name="Google Shape;441;p38"/>
          <p:cNvSpPr txBox="1"/>
          <p:nvPr/>
        </p:nvSpPr>
        <p:spPr>
          <a:xfrm>
            <a:off x="3185200" y="819900"/>
            <a:ext cx="35610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Агт Турция в бежевом древесном стиле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2" name="Google Shape;442;p38"/>
          <p:cNvSpPr/>
          <p:nvPr/>
        </p:nvSpPr>
        <p:spPr>
          <a:xfrm>
            <a:off x="6993175" y="5124850"/>
            <a:ext cx="3073800" cy="1760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38"/>
          <p:cNvSpPr txBox="1"/>
          <p:nvPr/>
        </p:nvSpPr>
        <p:spPr>
          <a:xfrm>
            <a:off x="7294350" y="4714594"/>
            <a:ext cx="2569200" cy="19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доводчиками, выдерживает большую нагрузку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Каменная мойка, смеситель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4" name="Google Shape;444;p38">
            <a:hlinkClick r:id="rId5"/>
          </p:cNvPr>
          <p:cNvSpPr/>
          <p:nvPr/>
        </p:nvSpPr>
        <p:spPr>
          <a:xfrm>
            <a:off x="4088725" y="5764962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5" name="Google Shape;445;p38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10" t="0"/>
          <a:stretch/>
        </p:blipFill>
        <p:spPr>
          <a:xfrm>
            <a:off x="4310416" y="5958875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38">
            <a:hlinkClick r:id="rId8"/>
          </p:cNvPr>
          <p:cNvSpPr txBox="1"/>
          <p:nvPr/>
        </p:nvSpPr>
        <p:spPr>
          <a:xfrm>
            <a:off x="4881901" y="5837037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47" name="Google Shape;447;p38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170">
            <a:off x="4930239" y="6208877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38"/>
          <p:cNvPicPr preferRelativeResize="0"/>
          <p:nvPr/>
        </p:nvPicPr>
        <p:blipFill rotWithShape="1">
          <a:blip r:embed="rId15">
            <a:alphaModFix/>
          </a:blip>
          <a:srcRect b="0" l="0" r="0" t="18480"/>
          <a:stretch/>
        </p:blipFill>
        <p:spPr>
          <a:xfrm>
            <a:off x="753150" y="2226550"/>
            <a:ext cx="3130125" cy="465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39"/>
          <p:cNvPicPr preferRelativeResize="0"/>
          <p:nvPr/>
        </p:nvPicPr>
        <p:blipFill rotWithShape="1">
          <a:blip r:embed="rId3">
            <a:alphaModFix/>
          </a:blip>
          <a:srcRect b="3072" l="0" r="0" t="16295"/>
          <a:stretch/>
        </p:blipFill>
        <p:spPr>
          <a:xfrm>
            <a:off x="3791550" y="675250"/>
            <a:ext cx="3159099" cy="465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39"/>
          <p:cNvPicPr preferRelativeResize="0"/>
          <p:nvPr/>
        </p:nvPicPr>
        <p:blipFill rotWithShape="1">
          <a:blip r:embed="rId4">
            <a:alphaModFix/>
          </a:blip>
          <a:srcRect b="12392" l="0" r="0" t="8116"/>
          <a:stretch/>
        </p:blipFill>
        <p:spPr>
          <a:xfrm>
            <a:off x="727850" y="2446150"/>
            <a:ext cx="3063751" cy="443885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39"/>
          <p:cNvSpPr/>
          <p:nvPr/>
        </p:nvSpPr>
        <p:spPr>
          <a:xfrm>
            <a:off x="717750" y="675250"/>
            <a:ext cx="3073800" cy="1770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39"/>
          <p:cNvSpPr txBox="1"/>
          <p:nvPr/>
        </p:nvSpPr>
        <p:spPr>
          <a:xfrm>
            <a:off x="932575" y="850225"/>
            <a:ext cx="27153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Каменная мойка, смеситель и встроенная техника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7" name="Google Shape;457;p39">
            <a:hlinkClick r:id="rId5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8" name="Google Shape;458;p39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39">
            <a:hlinkClick r:id="rId8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60" name="Google Shape;460;p39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39"/>
          <p:cNvPicPr preferRelativeResize="0"/>
          <p:nvPr/>
        </p:nvPicPr>
        <p:blipFill rotWithShape="1">
          <a:blip r:embed="rId15">
            <a:alphaModFix/>
          </a:blip>
          <a:srcRect b="0" l="0" r="0" t="19231"/>
          <a:stretch/>
        </p:blipFill>
        <p:spPr>
          <a:xfrm>
            <a:off x="6930650" y="675250"/>
            <a:ext cx="3159102" cy="465845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62" name="Google Shape;462;p39"/>
          <p:cNvSpPr/>
          <p:nvPr/>
        </p:nvSpPr>
        <p:spPr>
          <a:xfrm>
            <a:off x="3791545" y="5336125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39"/>
          <p:cNvSpPr txBox="1"/>
          <p:nvPr/>
        </p:nvSpPr>
        <p:spPr>
          <a:xfrm>
            <a:off x="4626775" y="5511150"/>
            <a:ext cx="52389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</a:t>
            </a: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Агт Турция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4" name="Google Shape;464;p39"/>
          <p:cNvSpPr txBox="1"/>
          <p:nvPr/>
        </p:nvSpPr>
        <p:spPr>
          <a:xfrm>
            <a:off x="4003449" y="5480786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0"/>
          <p:cNvSpPr/>
          <p:nvPr/>
        </p:nvSpPr>
        <p:spPr>
          <a:xfrm>
            <a:off x="722701" y="675250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0" name="Google Shape;470;p40"/>
          <p:cNvPicPr preferRelativeResize="0"/>
          <p:nvPr/>
        </p:nvPicPr>
        <p:blipFill rotWithShape="1">
          <a:blip r:embed="rId3">
            <a:alphaModFix/>
          </a:blip>
          <a:srcRect b="8976" l="0" r="0" t="8976"/>
          <a:stretch/>
        </p:blipFill>
        <p:spPr>
          <a:xfrm>
            <a:off x="7002325" y="685375"/>
            <a:ext cx="3043499" cy="4439475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71" name="Google Shape;471;p40"/>
          <p:cNvSpPr txBox="1"/>
          <p:nvPr/>
        </p:nvSpPr>
        <p:spPr>
          <a:xfrm>
            <a:off x="934599" y="819911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2" name="Google Shape;472;p40"/>
          <p:cNvSpPr txBox="1"/>
          <p:nvPr/>
        </p:nvSpPr>
        <p:spPr>
          <a:xfrm>
            <a:off x="3185200" y="819900"/>
            <a:ext cx="35610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Агт Турция в бежевом древесном стиле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3" name="Google Shape;473;p40"/>
          <p:cNvSpPr/>
          <p:nvPr/>
        </p:nvSpPr>
        <p:spPr>
          <a:xfrm>
            <a:off x="6993175" y="5124850"/>
            <a:ext cx="3073800" cy="1760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40"/>
          <p:cNvSpPr txBox="1"/>
          <p:nvPr/>
        </p:nvSpPr>
        <p:spPr>
          <a:xfrm>
            <a:off x="7294350" y="4714594"/>
            <a:ext cx="2569200" cy="19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доводчиками, выдерживает большую нагрузку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Каменная мойка, смеситель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5" name="Google Shape;475;p40">
            <a:hlinkClick r:id="rId4"/>
          </p:cNvPr>
          <p:cNvSpPr/>
          <p:nvPr/>
        </p:nvSpPr>
        <p:spPr>
          <a:xfrm>
            <a:off x="4088725" y="5764962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6" name="Google Shape;476;p40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310416" y="5958875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40">
            <a:hlinkClick r:id="rId7"/>
          </p:cNvPr>
          <p:cNvSpPr txBox="1"/>
          <p:nvPr/>
        </p:nvSpPr>
        <p:spPr>
          <a:xfrm>
            <a:off x="4881901" y="5837037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78" name="Google Shape;478;p40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930239" y="6208877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40"/>
          <p:cNvPicPr preferRelativeResize="0"/>
          <p:nvPr/>
        </p:nvPicPr>
        <p:blipFill rotWithShape="1">
          <a:blip r:embed="rId14">
            <a:alphaModFix/>
          </a:blip>
          <a:srcRect b="228" l="0" r="0" t="228"/>
          <a:stretch/>
        </p:blipFill>
        <p:spPr>
          <a:xfrm>
            <a:off x="753150" y="2226550"/>
            <a:ext cx="6240026" cy="465845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40">
            <a:hlinkClick r:id="rId15"/>
          </p:cNvPr>
          <p:cNvSpPr/>
          <p:nvPr/>
        </p:nvSpPr>
        <p:spPr>
          <a:xfrm>
            <a:off x="1129375" y="6007950"/>
            <a:ext cx="2378100" cy="61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40">
            <a:hlinkClick r:id="rId16"/>
          </p:cNvPr>
          <p:cNvSpPr txBox="1"/>
          <p:nvPr/>
        </p:nvSpPr>
        <p:spPr>
          <a:xfrm>
            <a:off x="3671953" y="5995250"/>
            <a:ext cx="2511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Пройдите опрос и узнайте стоимость</a:t>
            </a:r>
            <a:r>
              <a:rPr b="1" lang="ru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кухни</a:t>
            </a:r>
            <a:endParaRPr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2" name="Google Shape;482;p40">
            <a:hlinkClick r:id="rId18"/>
          </p:cNvPr>
          <p:cNvSpPr txBox="1"/>
          <p:nvPr/>
        </p:nvSpPr>
        <p:spPr>
          <a:xfrm>
            <a:off x="1316575" y="6100200"/>
            <a:ext cx="200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F2F2F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Узнать стоимость</a:t>
            </a:r>
            <a:endParaRPr b="1">
              <a:solidFill>
                <a:srgbClr val="2F2F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41"/>
          <p:cNvPicPr preferRelativeResize="0"/>
          <p:nvPr/>
        </p:nvPicPr>
        <p:blipFill rotWithShape="1">
          <a:blip r:embed="rId3">
            <a:alphaModFix/>
          </a:blip>
          <a:srcRect b="0" l="3984" r="3984" t="0"/>
          <a:stretch/>
        </p:blipFill>
        <p:spPr>
          <a:xfrm>
            <a:off x="727850" y="2446150"/>
            <a:ext cx="3063752" cy="4438848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41"/>
          <p:cNvSpPr/>
          <p:nvPr/>
        </p:nvSpPr>
        <p:spPr>
          <a:xfrm>
            <a:off x="717750" y="675250"/>
            <a:ext cx="3073800" cy="1770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41"/>
          <p:cNvSpPr txBox="1"/>
          <p:nvPr/>
        </p:nvSpPr>
        <p:spPr>
          <a:xfrm>
            <a:off x="932575" y="850225"/>
            <a:ext cx="27153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из ручек гола 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0" name="Google Shape;490;p41">
            <a:hlinkClick r:id="rId4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1" name="Google Shape;491;p41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41">
            <a:hlinkClick r:id="rId7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93" name="Google Shape;493;p41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41"/>
          <p:cNvPicPr preferRelativeResize="0"/>
          <p:nvPr/>
        </p:nvPicPr>
        <p:blipFill rotWithShape="1">
          <a:blip r:embed="rId14">
            <a:alphaModFix/>
          </a:blip>
          <a:srcRect b="22227" l="0" r="0" t="22232"/>
          <a:stretch/>
        </p:blipFill>
        <p:spPr>
          <a:xfrm>
            <a:off x="3799049" y="675250"/>
            <a:ext cx="6290701" cy="465845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95" name="Google Shape;495;p41"/>
          <p:cNvSpPr/>
          <p:nvPr/>
        </p:nvSpPr>
        <p:spPr>
          <a:xfrm>
            <a:off x="3791545" y="5336125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41"/>
          <p:cNvSpPr txBox="1"/>
          <p:nvPr/>
        </p:nvSpPr>
        <p:spPr>
          <a:xfrm>
            <a:off x="6465900" y="5511150"/>
            <a:ext cx="33999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</a:t>
            </a: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Агт Турция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7" name="Google Shape;497;p41"/>
          <p:cNvSpPr txBox="1"/>
          <p:nvPr/>
        </p:nvSpPr>
        <p:spPr>
          <a:xfrm>
            <a:off x="4003449" y="5480786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8" name="Google Shape;498;p41">
            <a:hlinkClick r:id="rId15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9" name="Google Shape;499;p41">
            <a:hlinkClick r:id="rId16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41">
            <a:hlinkClick r:id="rId17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F2F2F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2F2F2F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2F2F2F"/>
                </a:solidFill>
                <a:uFill>
                  <a:noFill/>
                </a:uFill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2F2F2F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2F2F2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01" name="Google Shape;501;p41">
            <a:hlinkClick r:id="rId2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5"/>
          <p:cNvPicPr preferRelativeResize="0"/>
          <p:nvPr/>
        </p:nvPicPr>
        <p:blipFill rotWithShape="1">
          <a:blip r:embed="rId3">
            <a:alphaModFix/>
          </a:blip>
          <a:srcRect b="22961" l="8854" r="8854" t="31334"/>
          <a:stretch/>
        </p:blipFill>
        <p:spPr>
          <a:xfrm>
            <a:off x="722700" y="2226550"/>
            <a:ext cx="6290700" cy="465845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/>
          <p:nvPr/>
        </p:nvSpPr>
        <p:spPr>
          <a:xfrm>
            <a:off x="722695" y="675250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5"/>
          <p:cNvSpPr txBox="1"/>
          <p:nvPr/>
        </p:nvSpPr>
        <p:spPr>
          <a:xfrm>
            <a:off x="934599" y="819911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прямая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3077126" y="819900"/>
            <a:ext cx="36690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</a:t>
            </a: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Агт Турция двухсторонние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2" name="Google Shape;82;p15"/>
          <p:cNvPicPr preferRelativeResize="0"/>
          <p:nvPr/>
        </p:nvPicPr>
        <p:blipFill rotWithShape="1">
          <a:blip r:embed="rId4">
            <a:alphaModFix/>
          </a:blip>
          <a:srcRect b="16128" l="44586" r="6086" t="0"/>
          <a:stretch/>
        </p:blipFill>
        <p:spPr>
          <a:xfrm>
            <a:off x="7003275" y="675250"/>
            <a:ext cx="3063749" cy="390725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/>
          <p:nvPr/>
        </p:nvSpPr>
        <p:spPr>
          <a:xfrm>
            <a:off x="6993175" y="4582500"/>
            <a:ext cx="3073800" cy="2302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5">
            <a:hlinkClick r:id="rId5"/>
          </p:cNvPr>
          <p:cNvSpPr/>
          <p:nvPr/>
        </p:nvSpPr>
        <p:spPr>
          <a:xfrm>
            <a:off x="4088725" y="5764962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5" name="Google Shape;85;p15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10" t="0"/>
          <a:stretch/>
        </p:blipFill>
        <p:spPr>
          <a:xfrm>
            <a:off x="4310416" y="5958875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>
            <a:hlinkClick r:id="rId8"/>
          </p:cNvPr>
          <p:cNvSpPr txBox="1"/>
          <p:nvPr/>
        </p:nvSpPr>
        <p:spPr>
          <a:xfrm>
            <a:off x="4881901" y="5837037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434343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7" name="Google Shape;87;p15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170">
            <a:off x="4930239" y="6208877"/>
            <a:ext cx="233125" cy="233138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5"/>
          <p:cNvSpPr txBox="1"/>
          <p:nvPr/>
        </p:nvSpPr>
        <p:spPr>
          <a:xfrm>
            <a:off x="7294350" y="4714594"/>
            <a:ext cx="2569200" cy="19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С доводчиками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Стена: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Выложена плиткой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Встроенная техника, каменная мойка, смеситель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2"/>
          <p:cNvSpPr/>
          <p:nvPr/>
        </p:nvSpPr>
        <p:spPr>
          <a:xfrm>
            <a:off x="722701" y="675250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7" name="Google Shape;507;p42"/>
          <p:cNvPicPr preferRelativeResize="0"/>
          <p:nvPr/>
        </p:nvPicPr>
        <p:blipFill rotWithShape="1">
          <a:blip r:embed="rId3">
            <a:alphaModFix/>
          </a:blip>
          <a:srcRect b="0" l="41820" r="19616" t="0"/>
          <a:stretch/>
        </p:blipFill>
        <p:spPr>
          <a:xfrm>
            <a:off x="7002325" y="685375"/>
            <a:ext cx="3043500" cy="4439475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08" name="Google Shape;508;p42"/>
          <p:cNvSpPr txBox="1"/>
          <p:nvPr/>
        </p:nvSpPr>
        <p:spPr>
          <a:xfrm>
            <a:off x="934599" y="819911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9" name="Google Shape;509;p42"/>
          <p:cNvSpPr txBox="1"/>
          <p:nvPr/>
        </p:nvSpPr>
        <p:spPr>
          <a:xfrm>
            <a:off x="3185200" y="819900"/>
            <a:ext cx="35610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Агт Турция в бежевом древесном стиле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0" name="Google Shape;510;p42"/>
          <p:cNvSpPr/>
          <p:nvPr/>
        </p:nvSpPr>
        <p:spPr>
          <a:xfrm>
            <a:off x="6993175" y="5124850"/>
            <a:ext cx="3073800" cy="1760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42"/>
          <p:cNvSpPr txBox="1"/>
          <p:nvPr/>
        </p:nvSpPr>
        <p:spPr>
          <a:xfrm>
            <a:off x="7294350" y="4714594"/>
            <a:ext cx="2569200" cy="19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доводчиками, выдерживает большую нагрузку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Каменная мойка, смеситель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2" name="Google Shape;512;p42">
            <a:hlinkClick r:id="rId4"/>
          </p:cNvPr>
          <p:cNvSpPr/>
          <p:nvPr/>
        </p:nvSpPr>
        <p:spPr>
          <a:xfrm>
            <a:off x="4088725" y="5764962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3" name="Google Shape;513;p42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310416" y="5958875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42">
            <a:hlinkClick r:id="rId7"/>
          </p:cNvPr>
          <p:cNvSpPr txBox="1"/>
          <p:nvPr/>
        </p:nvSpPr>
        <p:spPr>
          <a:xfrm>
            <a:off x="4881901" y="5837037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15" name="Google Shape;515;p42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930239" y="6208877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42"/>
          <p:cNvPicPr preferRelativeResize="0"/>
          <p:nvPr/>
        </p:nvPicPr>
        <p:blipFill rotWithShape="1">
          <a:blip r:embed="rId14">
            <a:alphaModFix/>
          </a:blip>
          <a:srcRect b="0" l="12326" r="12326" t="0"/>
          <a:stretch/>
        </p:blipFill>
        <p:spPr>
          <a:xfrm>
            <a:off x="753150" y="2226550"/>
            <a:ext cx="6240026" cy="465845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42">
            <a:hlinkClick r:id="rId15"/>
          </p:cNvPr>
          <p:cNvSpPr/>
          <p:nvPr/>
        </p:nvSpPr>
        <p:spPr>
          <a:xfrm>
            <a:off x="1129375" y="6007950"/>
            <a:ext cx="2378100" cy="61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42">
            <a:hlinkClick r:id="rId16"/>
          </p:cNvPr>
          <p:cNvSpPr txBox="1"/>
          <p:nvPr/>
        </p:nvSpPr>
        <p:spPr>
          <a:xfrm>
            <a:off x="3671953" y="5995250"/>
            <a:ext cx="2511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Пройдите опрос и узнайте стоимость</a:t>
            </a:r>
            <a:r>
              <a:rPr b="1" lang="ru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кухни</a:t>
            </a:r>
            <a:endParaRPr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9" name="Google Shape;519;p42">
            <a:hlinkClick r:id="rId18"/>
          </p:cNvPr>
          <p:cNvSpPr txBox="1"/>
          <p:nvPr/>
        </p:nvSpPr>
        <p:spPr>
          <a:xfrm>
            <a:off x="1316575" y="6100200"/>
            <a:ext cx="200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F2F2F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Узнать стоимость</a:t>
            </a:r>
            <a:endParaRPr b="1">
              <a:solidFill>
                <a:srgbClr val="2F2F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0" name="Google Shape;520;p42">
            <a:hlinkClick r:id="rId20"/>
          </p:cNvPr>
          <p:cNvSpPr/>
          <p:nvPr/>
        </p:nvSpPr>
        <p:spPr>
          <a:xfrm>
            <a:off x="7201375" y="4050287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21" name="Google Shape;521;p42">
            <a:hlinkClick r:id="rId21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7423066" y="4244200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42">
            <a:hlinkClick r:id="rId22"/>
          </p:cNvPr>
          <p:cNvSpPr txBox="1"/>
          <p:nvPr/>
        </p:nvSpPr>
        <p:spPr>
          <a:xfrm>
            <a:off x="7994551" y="4122362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F2F2F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2F2F2F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2F2F2F"/>
                </a:solidFill>
                <a:uFill>
                  <a:noFill/>
                </a:uFill>
                <a:hlinkClick r:id="rId2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2F2F2F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2F2F2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23" name="Google Shape;523;p42">
            <a:hlinkClick r:id="rId27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8042889" y="4494202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43"/>
          <p:cNvPicPr preferRelativeResize="0"/>
          <p:nvPr/>
        </p:nvPicPr>
        <p:blipFill rotWithShape="1">
          <a:blip r:embed="rId3">
            <a:alphaModFix/>
          </a:blip>
          <a:srcRect b="8110" l="2238" r="0" t="12214"/>
          <a:stretch/>
        </p:blipFill>
        <p:spPr>
          <a:xfrm>
            <a:off x="727850" y="2446150"/>
            <a:ext cx="3063751" cy="4438848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43"/>
          <p:cNvSpPr/>
          <p:nvPr/>
        </p:nvSpPr>
        <p:spPr>
          <a:xfrm>
            <a:off x="717750" y="675250"/>
            <a:ext cx="3073800" cy="1770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43"/>
          <p:cNvSpPr txBox="1"/>
          <p:nvPr/>
        </p:nvSpPr>
        <p:spPr>
          <a:xfrm>
            <a:off x="932575" y="850225"/>
            <a:ext cx="27153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Каменная мойка черного цвета</a:t>
            </a: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1" name="Google Shape;531;p43">
            <a:hlinkClick r:id="rId4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2" name="Google Shape;532;p43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43">
            <a:hlinkClick r:id="rId7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34" name="Google Shape;534;p43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43"/>
          <p:cNvPicPr preferRelativeResize="0"/>
          <p:nvPr/>
        </p:nvPicPr>
        <p:blipFill rotWithShape="1">
          <a:blip r:embed="rId14">
            <a:alphaModFix/>
          </a:blip>
          <a:srcRect b="22785" l="0" r="0" t="35560"/>
          <a:stretch/>
        </p:blipFill>
        <p:spPr>
          <a:xfrm>
            <a:off x="3799049" y="675250"/>
            <a:ext cx="6290701" cy="4658448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36" name="Google Shape;536;p43"/>
          <p:cNvSpPr/>
          <p:nvPr/>
        </p:nvSpPr>
        <p:spPr>
          <a:xfrm>
            <a:off x="3791545" y="5336125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43"/>
          <p:cNvSpPr txBox="1"/>
          <p:nvPr/>
        </p:nvSpPr>
        <p:spPr>
          <a:xfrm>
            <a:off x="5453125" y="5511150"/>
            <a:ext cx="44127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</a:t>
            </a: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Агт Турция, черный матовый цвет. Профиль без ручек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8" name="Google Shape;538;p43"/>
          <p:cNvSpPr txBox="1"/>
          <p:nvPr/>
        </p:nvSpPr>
        <p:spPr>
          <a:xfrm>
            <a:off x="4003449" y="5480786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прямая</a:t>
            </a:r>
            <a:endParaRPr b="1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9" name="Google Shape;539;p43">
            <a:hlinkClick r:id="rId15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0" name="Google Shape;540;p43">
            <a:hlinkClick r:id="rId16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43">
            <a:hlinkClick r:id="rId17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42" name="Google Shape;542;p43">
            <a:hlinkClick r:id="rId2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44"/>
          <p:cNvSpPr/>
          <p:nvPr/>
        </p:nvSpPr>
        <p:spPr>
          <a:xfrm>
            <a:off x="722701" y="675250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8" name="Google Shape;548;p44"/>
          <p:cNvPicPr preferRelativeResize="0"/>
          <p:nvPr/>
        </p:nvPicPr>
        <p:blipFill rotWithShape="1">
          <a:blip r:embed="rId3">
            <a:alphaModFix/>
          </a:blip>
          <a:srcRect b="0" l="24289" r="24294" t="0"/>
          <a:stretch/>
        </p:blipFill>
        <p:spPr>
          <a:xfrm>
            <a:off x="7002325" y="685375"/>
            <a:ext cx="3043500" cy="4439475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49" name="Google Shape;549;p44"/>
          <p:cNvSpPr txBox="1"/>
          <p:nvPr/>
        </p:nvSpPr>
        <p:spPr>
          <a:xfrm>
            <a:off x="934599" y="819911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прямая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0" name="Google Shape;550;p44"/>
          <p:cNvSpPr txBox="1"/>
          <p:nvPr/>
        </p:nvSpPr>
        <p:spPr>
          <a:xfrm>
            <a:off x="3185200" y="819900"/>
            <a:ext cx="35610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Агт Турция в бежевом древесном стиле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1" name="Google Shape;551;p44"/>
          <p:cNvSpPr/>
          <p:nvPr/>
        </p:nvSpPr>
        <p:spPr>
          <a:xfrm>
            <a:off x="6993175" y="5124850"/>
            <a:ext cx="3073800" cy="1760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44"/>
          <p:cNvSpPr txBox="1"/>
          <p:nvPr/>
        </p:nvSpPr>
        <p:spPr>
          <a:xfrm>
            <a:off x="6997600" y="4619325"/>
            <a:ext cx="28662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доводчиками, черные ручки</a:t>
            </a:r>
            <a:endParaRPr b="1" sz="1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latin typeface="Helvetica Neue"/>
                <a:ea typeface="Helvetica Neue"/>
                <a:cs typeface="Helvetica Neue"/>
                <a:sym typeface="Helvetica Neue"/>
              </a:rPr>
              <a:t>Каменная мойка, смеситель,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Helvetica Neue"/>
                <a:ea typeface="Helvetica Neue"/>
                <a:cs typeface="Helvetica Neue"/>
                <a:sym typeface="Helvetica Neue"/>
              </a:rPr>
              <a:t>встроенная духовка, варочная панель, вытяжка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3" name="Google Shape;553;p44">
            <a:hlinkClick r:id="rId4"/>
          </p:cNvPr>
          <p:cNvSpPr/>
          <p:nvPr/>
        </p:nvSpPr>
        <p:spPr>
          <a:xfrm>
            <a:off x="4088725" y="5764962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4" name="Google Shape;554;p44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310416" y="5958875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44">
            <a:hlinkClick r:id="rId7"/>
          </p:cNvPr>
          <p:cNvSpPr txBox="1"/>
          <p:nvPr/>
        </p:nvSpPr>
        <p:spPr>
          <a:xfrm>
            <a:off x="4881901" y="5837037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56" name="Google Shape;556;p44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930239" y="6208877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44"/>
          <p:cNvPicPr preferRelativeResize="0"/>
          <p:nvPr/>
        </p:nvPicPr>
        <p:blipFill rotWithShape="1">
          <a:blip r:embed="rId14">
            <a:alphaModFix/>
          </a:blip>
          <a:srcRect b="0" l="16348" r="8310" t="0"/>
          <a:stretch/>
        </p:blipFill>
        <p:spPr>
          <a:xfrm>
            <a:off x="753150" y="2226550"/>
            <a:ext cx="6240024" cy="4658449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44">
            <a:hlinkClick r:id="rId15"/>
          </p:cNvPr>
          <p:cNvSpPr/>
          <p:nvPr/>
        </p:nvSpPr>
        <p:spPr>
          <a:xfrm>
            <a:off x="1129375" y="2556850"/>
            <a:ext cx="2378100" cy="61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44">
            <a:hlinkClick r:id="rId16"/>
          </p:cNvPr>
          <p:cNvSpPr txBox="1"/>
          <p:nvPr/>
        </p:nvSpPr>
        <p:spPr>
          <a:xfrm>
            <a:off x="1129378" y="3182883"/>
            <a:ext cx="2511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Пройдите опрос и узнайте стоимость</a:t>
            </a: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кухни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0" name="Google Shape;560;p44">
            <a:hlinkClick r:id="rId18"/>
          </p:cNvPr>
          <p:cNvSpPr txBox="1"/>
          <p:nvPr/>
        </p:nvSpPr>
        <p:spPr>
          <a:xfrm>
            <a:off x="1316575" y="2649100"/>
            <a:ext cx="200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F2F2F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Узнать стоимость</a:t>
            </a:r>
            <a:endParaRPr b="1">
              <a:solidFill>
                <a:srgbClr val="2F2F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1" name="Google Shape;561;p44">
            <a:hlinkClick r:id="rId20"/>
          </p:cNvPr>
          <p:cNvSpPr/>
          <p:nvPr/>
        </p:nvSpPr>
        <p:spPr>
          <a:xfrm>
            <a:off x="7201375" y="4050287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2" name="Google Shape;562;p44">
            <a:hlinkClick r:id="rId21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7423066" y="4244200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44">
            <a:hlinkClick r:id="rId22"/>
          </p:cNvPr>
          <p:cNvSpPr txBox="1"/>
          <p:nvPr/>
        </p:nvSpPr>
        <p:spPr>
          <a:xfrm>
            <a:off x="7994551" y="4122362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F0000"/>
                </a:solidFill>
                <a:uFill>
                  <a:noFill/>
                </a:uFill>
                <a:hlinkClick r:id="rId2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F0000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F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64" name="Google Shape;564;p44">
            <a:hlinkClick r:id="rId27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8042889" y="4494202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Google Shape;569;p45"/>
          <p:cNvPicPr preferRelativeResize="0"/>
          <p:nvPr/>
        </p:nvPicPr>
        <p:blipFill rotWithShape="1">
          <a:blip r:embed="rId3">
            <a:alphaModFix/>
          </a:blip>
          <a:srcRect b="9250" l="0" r="0" t="9250"/>
          <a:stretch/>
        </p:blipFill>
        <p:spPr>
          <a:xfrm>
            <a:off x="727850" y="2446150"/>
            <a:ext cx="3063751" cy="4438848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45"/>
          <p:cNvSpPr/>
          <p:nvPr/>
        </p:nvSpPr>
        <p:spPr>
          <a:xfrm>
            <a:off x="717750" y="675250"/>
            <a:ext cx="3073800" cy="1770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45"/>
          <p:cNvSpPr txBox="1"/>
          <p:nvPr/>
        </p:nvSpPr>
        <p:spPr>
          <a:xfrm>
            <a:off x="932575" y="850225"/>
            <a:ext cx="2859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Черные ручки-кнопки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Каменная мойка, смеситель черного цвета. Встроенная техника 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2" name="Google Shape;572;p45">
            <a:hlinkClick r:id="rId4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3" name="Google Shape;573;p45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45">
            <a:hlinkClick r:id="rId7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75" name="Google Shape;575;p45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45"/>
          <p:cNvPicPr preferRelativeResize="0"/>
          <p:nvPr/>
        </p:nvPicPr>
        <p:blipFill rotWithShape="1">
          <a:blip r:embed="rId14">
            <a:alphaModFix/>
          </a:blip>
          <a:srcRect b="0" l="12016" r="12024" t="0"/>
          <a:stretch/>
        </p:blipFill>
        <p:spPr>
          <a:xfrm>
            <a:off x="3799049" y="675250"/>
            <a:ext cx="6290700" cy="4658447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77" name="Google Shape;577;p45"/>
          <p:cNvSpPr/>
          <p:nvPr/>
        </p:nvSpPr>
        <p:spPr>
          <a:xfrm>
            <a:off x="3791545" y="5336125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45"/>
          <p:cNvSpPr txBox="1"/>
          <p:nvPr/>
        </p:nvSpPr>
        <p:spPr>
          <a:xfrm>
            <a:off x="5453125" y="5434950"/>
            <a:ext cx="4412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Агт Турция, крашеная эмаль, Скандинавский стиль.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9" name="Google Shape;579;p45"/>
          <p:cNvSpPr txBox="1"/>
          <p:nvPr/>
        </p:nvSpPr>
        <p:spPr>
          <a:xfrm>
            <a:off x="4003449" y="5480786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0" name="Google Shape;580;p45">
            <a:hlinkClick r:id="rId15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1" name="Google Shape;581;p45">
            <a:hlinkClick r:id="rId16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45">
            <a:hlinkClick r:id="rId17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F0000"/>
                </a:solidFill>
                <a:uFill>
                  <a:noFill/>
                </a:uFill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F0000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F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83" name="Google Shape;583;p45">
            <a:hlinkClick r:id="rId2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46"/>
          <p:cNvSpPr/>
          <p:nvPr/>
        </p:nvSpPr>
        <p:spPr>
          <a:xfrm>
            <a:off x="722701" y="675250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9" name="Google Shape;589;p46"/>
          <p:cNvPicPr preferRelativeResize="0"/>
          <p:nvPr/>
        </p:nvPicPr>
        <p:blipFill rotWithShape="1">
          <a:blip r:embed="rId3">
            <a:alphaModFix/>
          </a:blip>
          <a:srcRect b="0" l="56576" r="0" t="15547"/>
          <a:stretch/>
        </p:blipFill>
        <p:spPr>
          <a:xfrm>
            <a:off x="7002325" y="685375"/>
            <a:ext cx="3043500" cy="4439475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90" name="Google Shape;590;p46"/>
          <p:cNvSpPr txBox="1"/>
          <p:nvPr/>
        </p:nvSpPr>
        <p:spPr>
          <a:xfrm>
            <a:off x="934599" y="819911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1" name="Google Shape;591;p46"/>
          <p:cNvSpPr txBox="1"/>
          <p:nvPr/>
        </p:nvSpPr>
        <p:spPr>
          <a:xfrm>
            <a:off x="3185200" y="819900"/>
            <a:ext cx="35610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МДФ Турецкий глянец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2" name="Google Shape;592;p46"/>
          <p:cNvSpPr/>
          <p:nvPr/>
        </p:nvSpPr>
        <p:spPr>
          <a:xfrm>
            <a:off x="6993175" y="5124850"/>
            <a:ext cx="3073800" cy="1760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46"/>
          <p:cNvSpPr txBox="1"/>
          <p:nvPr/>
        </p:nvSpPr>
        <p:spPr>
          <a:xfrm>
            <a:off x="6997600" y="4619325"/>
            <a:ext cx="28662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доводчиками, черные ручки</a:t>
            </a:r>
            <a:endParaRPr b="1" sz="1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latin typeface="Helvetica Neue"/>
                <a:ea typeface="Helvetica Neue"/>
                <a:cs typeface="Helvetica Neue"/>
                <a:sym typeface="Helvetica Neue"/>
              </a:rPr>
              <a:t>Каменная мойка, смеситель, вытяжка, встроенная духовка, варочная панель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4" name="Google Shape;594;p46">
            <a:hlinkClick r:id="rId4"/>
          </p:cNvPr>
          <p:cNvSpPr/>
          <p:nvPr/>
        </p:nvSpPr>
        <p:spPr>
          <a:xfrm>
            <a:off x="4088725" y="5764962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5" name="Google Shape;595;p46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310416" y="5958875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46">
            <a:hlinkClick r:id="rId7"/>
          </p:cNvPr>
          <p:cNvSpPr txBox="1"/>
          <p:nvPr/>
        </p:nvSpPr>
        <p:spPr>
          <a:xfrm>
            <a:off x="4881901" y="5837037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97" name="Google Shape;597;p46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930239" y="6208877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46"/>
          <p:cNvPicPr preferRelativeResize="0"/>
          <p:nvPr/>
        </p:nvPicPr>
        <p:blipFill rotWithShape="1">
          <a:blip r:embed="rId3">
            <a:alphaModFix/>
          </a:blip>
          <a:srcRect b="228" l="0" r="0" t="228"/>
          <a:stretch/>
        </p:blipFill>
        <p:spPr>
          <a:xfrm>
            <a:off x="753150" y="2226550"/>
            <a:ext cx="6240024" cy="4658450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46">
            <a:hlinkClick r:id="rId14"/>
          </p:cNvPr>
          <p:cNvSpPr/>
          <p:nvPr/>
        </p:nvSpPr>
        <p:spPr>
          <a:xfrm>
            <a:off x="1129375" y="5958875"/>
            <a:ext cx="2378100" cy="61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46">
            <a:hlinkClick r:id="rId15"/>
          </p:cNvPr>
          <p:cNvSpPr txBox="1"/>
          <p:nvPr/>
        </p:nvSpPr>
        <p:spPr>
          <a:xfrm>
            <a:off x="1129378" y="5309337"/>
            <a:ext cx="2511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Пройдите опрос и узнайте стоимость</a:t>
            </a: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кухни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1" name="Google Shape;601;p46">
            <a:hlinkClick r:id="rId17"/>
          </p:cNvPr>
          <p:cNvSpPr txBox="1"/>
          <p:nvPr/>
        </p:nvSpPr>
        <p:spPr>
          <a:xfrm>
            <a:off x="1316575" y="6051125"/>
            <a:ext cx="200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F2F2F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Узнать стоимость</a:t>
            </a:r>
            <a:endParaRPr b="1">
              <a:solidFill>
                <a:srgbClr val="2F2F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2" name="Google Shape;602;p46">
            <a:hlinkClick r:id="rId19"/>
          </p:cNvPr>
          <p:cNvSpPr/>
          <p:nvPr/>
        </p:nvSpPr>
        <p:spPr>
          <a:xfrm>
            <a:off x="7201375" y="4050287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3" name="Google Shape;603;p46">
            <a:hlinkClick r:id="rId20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7423066" y="4244200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46">
            <a:hlinkClick r:id="rId21"/>
          </p:cNvPr>
          <p:cNvSpPr txBox="1"/>
          <p:nvPr/>
        </p:nvSpPr>
        <p:spPr>
          <a:xfrm>
            <a:off x="7994551" y="4122362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2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605" name="Google Shape;605;p46">
            <a:hlinkClick r:id="rId26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8042889" y="4494202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Google Shape;610;p47"/>
          <p:cNvPicPr preferRelativeResize="0"/>
          <p:nvPr/>
        </p:nvPicPr>
        <p:blipFill rotWithShape="1">
          <a:blip r:embed="rId3">
            <a:alphaModFix/>
          </a:blip>
          <a:srcRect b="12342" l="0" r="0" t="0"/>
          <a:stretch/>
        </p:blipFill>
        <p:spPr>
          <a:xfrm>
            <a:off x="727850" y="2446150"/>
            <a:ext cx="3063749" cy="4438848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11" name="Google Shape;611;p47"/>
          <p:cNvSpPr/>
          <p:nvPr/>
        </p:nvSpPr>
        <p:spPr>
          <a:xfrm>
            <a:off x="717750" y="675250"/>
            <a:ext cx="3073800" cy="1770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47"/>
          <p:cNvSpPr txBox="1"/>
          <p:nvPr/>
        </p:nvSpPr>
        <p:spPr>
          <a:xfrm>
            <a:off x="932575" y="850225"/>
            <a:ext cx="2859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Механизмы “пуш-оупен”, ящики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Толстостенная</a:t>
            </a: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мойка, смеситель черного цвета.</a:t>
            </a: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Встроенная техника 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3" name="Google Shape;613;p47">
            <a:hlinkClick r:id="rId4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14" name="Google Shape;614;p47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47">
            <a:hlinkClick r:id="rId7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616" name="Google Shape;616;p47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47"/>
          <p:cNvPicPr preferRelativeResize="0"/>
          <p:nvPr/>
        </p:nvPicPr>
        <p:blipFill rotWithShape="1">
          <a:blip r:embed="rId14">
            <a:alphaModFix/>
          </a:blip>
          <a:srcRect b="631" l="0" r="0" t="631"/>
          <a:stretch/>
        </p:blipFill>
        <p:spPr>
          <a:xfrm>
            <a:off x="3799049" y="675250"/>
            <a:ext cx="6290700" cy="4658448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18" name="Google Shape;618;p47"/>
          <p:cNvSpPr/>
          <p:nvPr/>
        </p:nvSpPr>
        <p:spPr>
          <a:xfrm>
            <a:off x="3791545" y="5336125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47"/>
          <p:cNvSpPr txBox="1"/>
          <p:nvPr/>
        </p:nvSpPr>
        <p:spPr>
          <a:xfrm>
            <a:off x="5453125" y="5434950"/>
            <a:ext cx="4412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 двух цветах:  белый и графит.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0" name="Google Shape;620;p47"/>
          <p:cNvSpPr txBox="1"/>
          <p:nvPr/>
        </p:nvSpPr>
        <p:spPr>
          <a:xfrm>
            <a:off x="4003449" y="5480786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прямая</a:t>
            </a:r>
            <a:endParaRPr b="1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1" name="Google Shape;621;p47">
            <a:hlinkClick r:id="rId15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2" name="Google Shape;622;p47">
            <a:hlinkClick r:id="rId16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47">
            <a:hlinkClick r:id="rId17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chemeClr val="dk1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624" name="Google Shape;624;p47">
            <a:hlinkClick r:id="rId2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48"/>
          <p:cNvSpPr/>
          <p:nvPr/>
        </p:nvSpPr>
        <p:spPr>
          <a:xfrm>
            <a:off x="722701" y="675250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0" name="Google Shape;630;p48"/>
          <p:cNvPicPr preferRelativeResize="0"/>
          <p:nvPr/>
        </p:nvPicPr>
        <p:blipFill rotWithShape="1">
          <a:blip r:embed="rId3">
            <a:alphaModFix/>
          </a:blip>
          <a:srcRect b="0" l="30718" r="30718" t="0"/>
          <a:stretch/>
        </p:blipFill>
        <p:spPr>
          <a:xfrm>
            <a:off x="7002325" y="685375"/>
            <a:ext cx="3043501" cy="4439475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31" name="Google Shape;631;p48"/>
          <p:cNvSpPr txBox="1"/>
          <p:nvPr/>
        </p:nvSpPr>
        <p:spPr>
          <a:xfrm>
            <a:off x="934599" y="819911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2" name="Google Shape;632;p48"/>
          <p:cNvSpPr txBox="1"/>
          <p:nvPr/>
        </p:nvSpPr>
        <p:spPr>
          <a:xfrm>
            <a:off x="3185200" y="819900"/>
            <a:ext cx="35610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ДСП в цементном цвете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3" name="Google Shape;633;p48"/>
          <p:cNvSpPr/>
          <p:nvPr/>
        </p:nvSpPr>
        <p:spPr>
          <a:xfrm>
            <a:off x="6993175" y="5124850"/>
            <a:ext cx="3073800" cy="1760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48"/>
          <p:cNvSpPr txBox="1"/>
          <p:nvPr/>
        </p:nvSpPr>
        <p:spPr>
          <a:xfrm>
            <a:off x="6997600" y="4619325"/>
            <a:ext cx="28662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Механизмы “Пуш-оупен”, ящики с доводчиками</a:t>
            </a:r>
            <a:endParaRPr b="1" sz="1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latin typeface="Helvetica Neue"/>
                <a:ea typeface="Helvetica Neue"/>
                <a:cs typeface="Helvetica Neue"/>
                <a:sym typeface="Helvetica Neue"/>
              </a:rPr>
              <a:t>М</a:t>
            </a:r>
            <a:r>
              <a:rPr lang="ru" sz="1200">
                <a:latin typeface="Helvetica Neue"/>
                <a:ea typeface="Helvetica Neue"/>
                <a:cs typeface="Helvetica Neue"/>
                <a:sym typeface="Helvetica Neue"/>
              </a:rPr>
              <a:t>ойка, смеситель, </a:t>
            </a:r>
            <a:r>
              <a:rPr lang="ru" sz="1200">
                <a:latin typeface="Helvetica Neue"/>
                <a:ea typeface="Helvetica Neue"/>
                <a:cs typeface="Helvetica Neue"/>
                <a:sym typeface="Helvetica Neue"/>
              </a:rPr>
              <a:t>встроенная </a:t>
            </a:r>
            <a:r>
              <a:rPr lang="ru" sz="1200">
                <a:latin typeface="Helvetica Neue"/>
                <a:ea typeface="Helvetica Neue"/>
                <a:cs typeface="Helvetica Neue"/>
                <a:sym typeface="Helvetica Neue"/>
              </a:rPr>
              <a:t>духовка, варочная панель, вытяжка, отсек с микроволновкой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5" name="Google Shape;635;p48">
            <a:hlinkClick r:id="rId4"/>
          </p:cNvPr>
          <p:cNvSpPr/>
          <p:nvPr/>
        </p:nvSpPr>
        <p:spPr>
          <a:xfrm>
            <a:off x="4088725" y="5764962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6" name="Google Shape;636;p48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310416" y="5958875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48">
            <a:hlinkClick r:id="rId7"/>
          </p:cNvPr>
          <p:cNvSpPr txBox="1"/>
          <p:nvPr/>
        </p:nvSpPr>
        <p:spPr>
          <a:xfrm>
            <a:off x="4881901" y="5837037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638" name="Google Shape;638;p48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930239" y="6208877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48"/>
          <p:cNvPicPr preferRelativeResize="0"/>
          <p:nvPr/>
        </p:nvPicPr>
        <p:blipFill rotWithShape="1">
          <a:blip r:embed="rId14">
            <a:alphaModFix/>
          </a:blip>
          <a:srcRect b="0" l="12326" r="12326" t="0"/>
          <a:stretch/>
        </p:blipFill>
        <p:spPr>
          <a:xfrm>
            <a:off x="753150" y="2226550"/>
            <a:ext cx="6240022" cy="4658450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48">
            <a:hlinkClick r:id="rId15"/>
          </p:cNvPr>
          <p:cNvSpPr/>
          <p:nvPr/>
        </p:nvSpPr>
        <p:spPr>
          <a:xfrm>
            <a:off x="1129375" y="5959025"/>
            <a:ext cx="2378100" cy="61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48">
            <a:hlinkClick r:id="rId16"/>
          </p:cNvPr>
          <p:cNvSpPr txBox="1"/>
          <p:nvPr/>
        </p:nvSpPr>
        <p:spPr>
          <a:xfrm>
            <a:off x="3633853" y="5969580"/>
            <a:ext cx="2511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lt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Пройдите опрос и узнайте стоимость</a:t>
            </a:r>
            <a:r>
              <a:rPr b="1" lang="ru"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кухни</a:t>
            </a:r>
            <a:endParaRPr b="1"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2" name="Google Shape;642;p48">
            <a:hlinkClick r:id="rId18"/>
          </p:cNvPr>
          <p:cNvSpPr txBox="1"/>
          <p:nvPr/>
        </p:nvSpPr>
        <p:spPr>
          <a:xfrm>
            <a:off x="1316575" y="6051275"/>
            <a:ext cx="200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F2F2F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Узнать стоимость</a:t>
            </a:r>
            <a:endParaRPr b="1">
              <a:solidFill>
                <a:srgbClr val="2F2F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3" name="Google Shape;643;p48">
            <a:hlinkClick r:id="rId20"/>
          </p:cNvPr>
          <p:cNvSpPr/>
          <p:nvPr/>
        </p:nvSpPr>
        <p:spPr>
          <a:xfrm>
            <a:off x="7201375" y="4050287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4" name="Google Shape;644;p48">
            <a:hlinkClick r:id="rId21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7423066" y="4244200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48">
            <a:hlinkClick r:id="rId22"/>
          </p:cNvPr>
          <p:cNvSpPr txBox="1"/>
          <p:nvPr/>
        </p:nvSpPr>
        <p:spPr>
          <a:xfrm>
            <a:off x="7994551" y="4122362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F2F2F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2F2F2F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2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646" name="Google Shape;646;p48">
            <a:hlinkClick r:id="rId27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8042889" y="4494202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p49"/>
          <p:cNvPicPr preferRelativeResize="0"/>
          <p:nvPr/>
        </p:nvPicPr>
        <p:blipFill rotWithShape="1">
          <a:blip r:embed="rId3">
            <a:alphaModFix/>
          </a:blip>
          <a:srcRect b="9250" l="0" r="0" t="9250"/>
          <a:stretch/>
        </p:blipFill>
        <p:spPr>
          <a:xfrm>
            <a:off x="727850" y="2446150"/>
            <a:ext cx="3063749" cy="4438848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52" name="Google Shape;652;p49"/>
          <p:cNvSpPr/>
          <p:nvPr/>
        </p:nvSpPr>
        <p:spPr>
          <a:xfrm>
            <a:off x="717750" y="675250"/>
            <a:ext cx="3073800" cy="1770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49"/>
          <p:cNvSpPr txBox="1"/>
          <p:nvPr/>
        </p:nvSpPr>
        <p:spPr>
          <a:xfrm>
            <a:off x="932575" y="850225"/>
            <a:ext cx="2859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Ящики </a:t>
            </a: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доводчиками, механизм Авентос.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</a:t>
            </a: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ойка нержавейка 3мм, смеситель, коландер. Встроенная техника.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4" name="Google Shape;654;p49">
            <a:hlinkClick r:id="rId4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5" name="Google Shape;655;p49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49">
            <a:hlinkClick r:id="rId7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657" name="Google Shape;657;p49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49"/>
          <p:cNvPicPr preferRelativeResize="0"/>
          <p:nvPr/>
        </p:nvPicPr>
        <p:blipFill rotWithShape="1">
          <a:blip r:embed="rId14">
            <a:alphaModFix/>
          </a:blip>
          <a:srcRect b="6672" l="16784" r="17396" t="6672"/>
          <a:stretch/>
        </p:blipFill>
        <p:spPr>
          <a:xfrm>
            <a:off x="3799049" y="675250"/>
            <a:ext cx="6290700" cy="4658447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59" name="Google Shape;659;p49"/>
          <p:cNvSpPr/>
          <p:nvPr/>
        </p:nvSpPr>
        <p:spPr>
          <a:xfrm>
            <a:off x="3791545" y="5336125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0" name="Google Shape;660;p49"/>
          <p:cNvSpPr txBox="1"/>
          <p:nvPr/>
        </p:nvSpPr>
        <p:spPr>
          <a:xfrm>
            <a:off x="5453125" y="5434950"/>
            <a:ext cx="4412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 светло-бетонном цвете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61" name="Google Shape;661;p49"/>
          <p:cNvSpPr txBox="1"/>
          <p:nvPr/>
        </p:nvSpPr>
        <p:spPr>
          <a:xfrm>
            <a:off x="4003449" y="5480786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62" name="Google Shape;662;p49">
            <a:hlinkClick r:id="rId15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3" name="Google Shape;663;p49">
            <a:hlinkClick r:id="rId16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49">
            <a:hlinkClick r:id="rId17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665" name="Google Shape;665;p49">
            <a:hlinkClick r:id="rId2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50"/>
          <p:cNvSpPr/>
          <p:nvPr/>
        </p:nvSpPr>
        <p:spPr>
          <a:xfrm>
            <a:off x="722701" y="675250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71" name="Google Shape;671;p50"/>
          <p:cNvPicPr preferRelativeResize="0"/>
          <p:nvPr/>
        </p:nvPicPr>
        <p:blipFill rotWithShape="1">
          <a:blip r:embed="rId3">
            <a:alphaModFix/>
          </a:blip>
          <a:srcRect b="8976" l="0" r="0" t="8976"/>
          <a:stretch/>
        </p:blipFill>
        <p:spPr>
          <a:xfrm>
            <a:off x="7002325" y="685375"/>
            <a:ext cx="3043501" cy="4439475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72" name="Google Shape;672;p50"/>
          <p:cNvSpPr txBox="1"/>
          <p:nvPr/>
        </p:nvSpPr>
        <p:spPr>
          <a:xfrm>
            <a:off x="934599" y="819911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3" name="Google Shape;673;p50"/>
          <p:cNvSpPr txBox="1"/>
          <p:nvPr/>
        </p:nvSpPr>
        <p:spPr>
          <a:xfrm>
            <a:off x="3185200" y="819900"/>
            <a:ext cx="3561000" cy="11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АГТ Турция без ручек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4" name="Google Shape;674;p50"/>
          <p:cNvSpPr/>
          <p:nvPr/>
        </p:nvSpPr>
        <p:spPr>
          <a:xfrm>
            <a:off x="6993175" y="5124850"/>
            <a:ext cx="3073800" cy="1760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50"/>
          <p:cNvSpPr txBox="1"/>
          <p:nvPr/>
        </p:nvSpPr>
        <p:spPr>
          <a:xfrm>
            <a:off x="6997600" y="4619325"/>
            <a:ext cx="2866200" cy="22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Отсек для холодильника, </a:t>
            </a: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ящики с доводчиками, верхние ящики с механизмом “пуш-оупен”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latin typeface="Helvetica Neue"/>
                <a:ea typeface="Helvetica Neue"/>
                <a:cs typeface="Helvetica Neue"/>
                <a:sym typeface="Helvetica Neue"/>
              </a:rPr>
              <a:t>Мойка, смеситель, духовка, варочная панель, вытяжка, отсек с микроволновкой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6" name="Google Shape;676;p50">
            <a:hlinkClick r:id="rId4"/>
          </p:cNvPr>
          <p:cNvSpPr/>
          <p:nvPr/>
        </p:nvSpPr>
        <p:spPr>
          <a:xfrm>
            <a:off x="4088725" y="5764962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77" name="Google Shape;677;p50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310416" y="5958875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50">
            <a:hlinkClick r:id="rId7"/>
          </p:cNvPr>
          <p:cNvSpPr txBox="1"/>
          <p:nvPr/>
        </p:nvSpPr>
        <p:spPr>
          <a:xfrm>
            <a:off x="4881901" y="5837037"/>
            <a:ext cx="1819800" cy="7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679" name="Google Shape;679;p50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930239" y="6208877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50"/>
          <p:cNvPicPr preferRelativeResize="0"/>
          <p:nvPr/>
        </p:nvPicPr>
        <p:blipFill rotWithShape="1">
          <a:blip r:embed="rId14">
            <a:alphaModFix/>
          </a:blip>
          <a:srcRect b="29000" l="0" r="0" t="29005"/>
          <a:stretch/>
        </p:blipFill>
        <p:spPr>
          <a:xfrm>
            <a:off x="753150" y="2226550"/>
            <a:ext cx="6240022" cy="4658451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50">
            <a:hlinkClick r:id="rId15"/>
          </p:cNvPr>
          <p:cNvSpPr/>
          <p:nvPr/>
        </p:nvSpPr>
        <p:spPr>
          <a:xfrm>
            <a:off x="1129375" y="5959025"/>
            <a:ext cx="2378100" cy="61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50">
            <a:hlinkClick r:id="rId16"/>
          </p:cNvPr>
          <p:cNvSpPr txBox="1"/>
          <p:nvPr/>
        </p:nvSpPr>
        <p:spPr>
          <a:xfrm>
            <a:off x="3633853" y="5969580"/>
            <a:ext cx="25113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lt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Пройдите опрос и узнайте стоимость</a:t>
            </a:r>
            <a:r>
              <a:rPr b="1" lang="ru"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кухни</a:t>
            </a:r>
            <a:endParaRPr b="1"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83" name="Google Shape;683;p50">
            <a:hlinkClick r:id="rId18"/>
          </p:cNvPr>
          <p:cNvSpPr txBox="1"/>
          <p:nvPr/>
        </p:nvSpPr>
        <p:spPr>
          <a:xfrm>
            <a:off x="1316575" y="6051275"/>
            <a:ext cx="20037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F2F2F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Узнать стоимость</a:t>
            </a:r>
            <a:endParaRPr b="1">
              <a:solidFill>
                <a:srgbClr val="2F2F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84" name="Google Shape;684;p50">
            <a:hlinkClick r:id="rId20"/>
          </p:cNvPr>
          <p:cNvSpPr/>
          <p:nvPr/>
        </p:nvSpPr>
        <p:spPr>
          <a:xfrm>
            <a:off x="7201375" y="4050287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5" name="Google Shape;685;p50">
            <a:hlinkClick r:id="rId21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7423066" y="4244200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50">
            <a:hlinkClick r:id="rId22"/>
          </p:cNvPr>
          <p:cNvSpPr txBox="1"/>
          <p:nvPr/>
        </p:nvSpPr>
        <p:spPr>
          <a:xfrm>
            <a:off x="7994551" y="4122362"/>
            <a:ext cx="1819800" cy="7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accent2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chemeClr val="accent2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chemeClr val="accent2"/>
                </a:solidFill>
                <a:uFill>
                  <a:noFill/>
                </a:uFill>
                <a:hlinkClick r:id="rId2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chemeClr val="accent2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F0000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Нажмите здесь</a:t>
            </a:r>
            <a:endParaRPr sz="1200">
              <a:solidFill>
                <a:srgbClr val="FF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687" name="Google Shape;687;p50">
            <a:hlinkClick r:id="rId28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8042889" y="4494202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Google Shape;692;p51"/>
          <p:cNvPicPr preferRelativeResize="0"/>
          <p:nvPr/>
        </p:nvPicPr>
        <p:blipFill rotWithShape="1">
          <a:blip r:embed="rId3">
            <a:alphaModFix/>
          </a:blip>
          <a:srcRect b="9250" l="0" r="0" t="9250"/>
          <a:stretch/>
        </p:blipFill>
        <p:spPr>
          <a:xfrm>
            <a:off x="727850" y="2446150"/>
            <a:ext cx="3063749" cy="4438848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93" name="Google Shape;693;p51"/>
          <p:cNvSpPr/>
          <p:nvPr/>
        </p:nvSpPr>
        <p:spPr>
          <a:xfrm>
            <a:off x="717750" y="675250"/>
            <a:ext cx="3073800" cy="1770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51"/>
          <p:cNvSpPr txBox="1"/>
          <p:nvPr/>
        </p:nvSpPr>
        <p:spPr>
          <a:xfrm>
            <a:off x="932575" y="850225"/>
            <a:ext cx="2859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</a:t>
            </a: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доводчиками, механизм Пуш-оупен.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Мойка каменная, смеситель. Встроенная техника.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5" name="Google Shape;695;p51">
            <a:hlinkClick r:id="rId4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6" name="Google Shape;696;p51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51">
            <a:hlinkClick r:id="rId7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698" name="Google Shape;698;p51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51"/>
          <p:cNvPicPr preferRelativeResize="0"/>
          <p:nvPr/>
        </p:nvPicPr>
        <p:blipFill rotWithShape="1">
          <a:blip r:embed="rId14">
            <a:alphaModFix/>
          </a:blip>
          <a:srcRect b="0" l="12016" r="12024" t="0"/>
          <a:stretch/>
        </p:blipFill>
        <p:spPr>
          <a:xfrm>
            <a:off x="3799049" y="675250"/>
            <a:ext cx="6290700" cy="4658447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00" name="Google Shape;700;p51"/>
          <p:cNvSpPr/>
          <p:nvPr/>
        </p:nvSpPr>
        <p:spPr>
          <a:xfrm>
            <a:off x="3791545" y="5336125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51"/>
          <p:cNvSpPr txBox="1"/>
          <p:nvPr/>
        </p:nvSpPr>
        <p:spPr>
          <a:xfrm>
            <a:off x="6651125" y="5434950"/>
            <a:ext cx="3214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 светло-кофейном цвете, без ручек.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2" name="Google Shape;702;p51"/>
          <p:cNvSpPr txBox="1"/>
          <p:nvPr/>
        </p:nvSpPr>
        <p:spPr>
          <a:xfrm>
            <a:off x="4003449" y="5480786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прямая</a:t>
            </a:r>
            <a:endParaRPr b="1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3" name="Google Shape;703;p51">
            <a:hlinkClick r:id="rId15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4" name="Google Shape;704;p51">
            <a:hlinkClick r:id="rId16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51">
            <a:hlinkClick r:id="rId17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06" name="Google Shape;706;p51">
            <a:hlinkClick r:id="rId2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6"/>
          <p:cNvPicPr preferRelativeResize="0"/>
          <p:nvPr/>
        </p:nvPicPr>
        <p:blipFill rotWithShape="1">
          <a:blip r:embed="rId3">
            <a:alphaModFix/>
          </a:blip>
          <a:srcRect b="0" l="0" r="54468" t="23890"/>
          <a:stretch/>
        </p:blipFill>
        <p:spPr>
          <a:xfrm>
            <a:off x="727850" y="3044050"/>
            <a:ext cx="3063748" cy="384095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>
            <a:hlinkClick r:id="rId4"/>
          </p:cNvPr>
          <p:cNvSpPr/>
          <p:nvPr/>
        </p:nvSpPr>
        <p:spPr>
          <a:xfrm>
            <a:off x="1070675" y="6058050"/>
            <a:ext cx="2378100" cy="61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5" name="Google Shape;95;p16"/>
          <p:cNvPicPr preferRelativeResize="0"/>
          <p:nvPr/>
        </p:nvPicPr>
        <p:blipFill rotWithShape="1">
          <a:blip r:embed="rId5">
            <a:alphaModFix/>
          </a:blip>
          <a:srcRect b="631" l="0" r="0" t="631"/>
          <a:stretch/>
        </p:blipFill>
        <p:spPr>
          <a:xfrm>
            <a:off x="3791550" y="675250"/>
            <a:ext cx="6290700" cy="4658448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6"/>
          <p:cNvSpPr/>
          <p:nvPr/>
        </p:nvSpPr>
        <p:spPr>
          <a:xfrm>
            <a:off x="3791545" y="5336125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6"/>
          <p:cNvSpPr txBox="1"/>
          <p:nvPr/>
        </p:nvSpPr>
        <p:spPr>
          <a:xfrm>
            <a:off x="4626775" y="5511150"/>
            <a:ext cx="52389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</a:t>
            </a: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 пленке белого цвета классическом скандинавском стиле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8" name="Google Shape;98;p16"/>
          <p:cNvSpPr/>
          <p:nvPr/>
        </p:nvSpPr>
        <p:spPr>
          <a:xfrm>
            <a:off x="717750" y="675250"/>
            <a:ext cx="3073800" cy="2368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6"/>
          <p:cNvSpPr txBox="1"/>
          <p:nvPr/>
        </p:nvSpPr>
        <p:spPr>
          <a:xfrm>
            <a:off x="932575" y="850225"/>
            <a:ext cx="2664900" cy="19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Стена: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Выложена плиткой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Встроенная техника, каменная мойка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0" name="Google Shape;100;p16"/>
          <p:cNvSpPr txBox="1"/>
          <p:nvPr/>
        </p:nvSpPr>
        <p:spPr>
          <a:xfrm>
            <a:off x="4003449" y="5480786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1" name="Google Shape;101;p16">
            <a:hlinkClick r:id="rId6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16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6">
            <a:hlinkClick r:id="rId9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</a:t>
            </a:r>
            <a:r>
              <a:rPr lang="ru" sz="1200">
                <a:solidFill>
                  <a:srgbClr val="FE001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4" name="Google Shape;104;p16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6">
            <a:hlinkClick r:id="rId16"/>
          </p:cNvPr>
          <p:cNvSpPr txBox="1"/>
          <p:nvPr/>
        </p:nvSpPr>
        <p:spPr>
          <a:xfrm>
            <a:off x="954879" y="5333700"/>
            <a:ext cx="2615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Пройдите опрос и узнайте стоимость своего шкафа:</a:t>
            </a:r>
            <a:endParaRPr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" name="Google Shape;106;p16">
            <a:hlinkClick r:id="rId18"/>
          </p:cNvPr>
          <p:cNvSpPr txBox="1"/>
          <p:nvPr/>
        </p:nvSpPr>
        <p:spPr>
          <a:xfrm>
            <a:off x="1295400" y="6150300"/>
            <a:ext cx="200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F2F2F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Узнать стоимость</a:t>
            </a:r>
            <a:endParaRPr b="1">
              <a:solidFill>
                <a:srgbClr val="2F2F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52"/>
          <p:cNvSpPr/>
          <p:nvPr/>
        </p:nvSpPr>
        <p:spPr>
          <a:xfrm>
            <a:off x="722701" y="675250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12" name="Google Shape;712;p52"/>
          <p:cNvPicPr preferRelativeResize="0"/>
          <p:nvPr/>
        </p:nvPicPr>
        <p:blipFill rotWithShape="1">
          <a:blip r:embed="rId3">
            <a:alphaModFix/>
          </a:blip>
          <a:srcRect b="8976" l="0" r="0" t="8976"/>
          <a:stretch/>
        </p:blipFill>
        <p:spPr>
          <a:xfrm>
            <a:off x="7002325" y="685375"/>
            <a:ext cx="3043501" cy="4439475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13" name="Google Shape;713;p52"/>
          <p:cNvSpPr txBox="1"/>
          <p:nvPr/>
        </p:nvSpPr>
        <p:spPr>
          <a:xfrm>
            <a:off x="934599" y="819911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прямая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4" name="Google Shape;714;p52"/>
          <p:cNvSpPr txBox="1"/>
          <p:nvPr/>
        </p:nvSpPr>
        <p:spPr>
          <a:xfrm>
            <a:off x="3185200" y="819900"/>
            <a:ext cx="35610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АГТ Турция без ручек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5" name="Google Shape;715;p52"/>
          <p:cNvSpPr/>
          <p:nvPr/>
        </p:nvSpPr>
        <p:spPr>
          <a:xfrm>
            <a:off x="6993175" y="5124850"/>
            <a:ext cx="3073800" cy="1760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52"/>
          <p:cNvSpPr txBox="1"/>
          <p:nvPr/>
        </p:nvSpPr>
        <p:spPr>
          <a:xfrm>
            <a:off x="6997600" y="4619325"/>
            <a:ext cx="28662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 с механизмом плавного закрывания.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Дополнительно</a:t>
            </a: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latin typeface="Helvetica Neue"/>
                <a:ea typeface="Helvetica Neue"/>
                <a:cs typeface="Helvetica Neue"/>
                <a:sym typeface="Helvetica Neue"/>
              </a:rPr>
              <a:t>Мойка, смеситель черного цвета, встроенная техника, подсветка.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7" name="Google Shape;717;p52">
            <a:hlinkClick r:id="rId4"/>
          </p:cNvPr>
          <p:cNvSpPr/>
          <p:nvPr/>
        </p:nvSpPr>
        <p:spPr>
          <a:xfrm>
            <a:off x="4088725" y="5764962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18" name="Google Shape;718;p52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310416" y="5958875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52">
            <a:hlinkClick r:id="rId7"/>
          </p:cNvPr>
          <p:cNvSpPr txBox="1"/>
          <p:nvPr/>
        </p:nvSpPr>
        <p:spPr>
          <a:xfrm>
            <a:off x="4881901" y="5837037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20" name="Google Shape;720;p52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930239" y="6208877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52"/>
          <p:cNvPicPr preferRelativeResize="0"/>
          <p:nvPr/>
        </p:nvPicPr>
        <p:blipFill rotWithShape="1">
          <a:blip r:embed="rId14">
            <a:alphaModFix/>
          </a:blip>
          <a:srcRect b="1531" l="6690" r="20274" t="1531"/>
          <a:stretch/>
        </p:blipFill>
        <p:spPr>
          <a:xfrm>
            <a:off x="753150" y="2226550"/>
            <a:ext cx="6240022" cy="4658450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52">
            <a:hlinkClick r:id="rId15"/>
          </p:cNvPr>
          <p:cNvSpPr/>
          <p:nvPr/>
        </p:nvSpPr>
        <p:spPr>
          <a:xfrm>
            <a:off x="1129375" y="5959025"/>
            <a:ext cx="2378100" cy="61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3" name="Google Shape;723;p52">
            <a:hlinkClick r:id="rId16"/>
          </p:cNvPr>
          <p:cNvSpPr txBox="1"/>
          <p:nvPr/>
        </p:nvSpPr>
        <p:spPr>
          <a:xfrm>
            <a:off x="3633853" y="5969580"/>
            <a:ext cx="2511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lt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Пройдите опрос и узнайте стоимость</a:t>
            </a:r>
            <a:r>
              <a:rPr b="1" lang="ru"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кухни</a:t>
            </a:r>
            <a:endParaRPr b="1"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4" name="Google Shape;724;p52">
            <a:hlinkClick r:id="rId18"/>
          </p:cNvPr>
          <p:cNvSpPr txBox="1"/>
          <p:nvPr/>
        </p:nvSpPr>
        <p:spPr>
          <a:xfrm>
            <a:off x="1316575" y="6051275"/>
            <a:ext cx="200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F2F2F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Узнать стоимость</a:t>
            </a:r>
            <a:endParaRPr b="1">
              <a:solidFill>
                <a:srgbClr val="2F2F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5" name="Google Shape;725;p52">
            <a:hlinkClick r:id="rId20"/>
          </p:cNvPr>
          <p:cNvSpPr/>
          <p:nvPr/>
        </p:nvSpPr>
        <p:spPr>
          <a:xfrm>
            <a:off x="7201375" y="874437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6" name="Google Shape;726;p52">
            <a:hlinkClick r:id="rId21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7423066" y="1068350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52">
            <a:hlinkClick r:id="rId22"/>
          </p:cNvPr>
          <p:cNvSpPr txBox="1"/>
          <p:nvPr/>
        </p:nvSpPr>
        <p:spPr>
          <a:xfrm>
            <a:off x="7994551" y="946512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3"/>
              </a:rPr>
              <a:t>Смотреть видео</a:t>
            </a:r>
            <a:br>
              <a:rPr lang="ru"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4"/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2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28" name="Google Shape;728;p52">
            <a:hlinkClick r:id="rId27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8042889" y="1318352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Google Shape;733;p53"/>
          <p:cNvPicPr preferRelativeResize="0"/>
          <p:nvPr/>
        </p:nvPicPr>
        <p:blipFill rotWithShape="1">
          <a:blip r:embed="rId3">
            <a:alphaModFix/>
          </a:blip>
          <a:srcRect b="9250" l="0" r="0" t="9250"/>
          <a:stretch/>
        </p:blipFill>
        <p:spPr>
          <a:xfrm>
            <a:off x="727850" y="2446150"/>
            <a:ext cx="3063749" cy="4438848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34" name="Google Shape;734;p53"/>
          <p:cNvSpPr/>
          <p:nvPr/>
        </p:nvSpPr>
        <p:spPr>
          <a:xfrm>
            <a:off x="717750" y="675250"/>
            <a:ext cx="3073800" cy="1770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5" name="Google Shape;735;p53"/>
          <p:cNvSpPr txBox="1"/>
          <p:nvPr/>
        </p:nvSpPr>
        <p:spPr>
          <a:xfrm>
            <a:off x="932575" y="850225"/>
            <a:ext cx="2859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доводчиками, механизм Пуш-оупен.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Мойка каменная, смеситель. Встроенная техника.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36" name="Google Shape;736;p53">
            <a:hlinkClick r:id="rId4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7" name="Google Shape;737;p53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53">
            <a:hlinkClick r:id="rId7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39" name="Google Shape;739;p53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53"/>
          <p:cNvPicPr preferRelativeResize="0"/>
          <p:nvPr/>
        </p:nvPicPr>
        <p:blipFill rotWithShape="1">
          <a:blip r:embed="rId14">
            <a:alphaModFix/>
          </a:blip>
          <a:srcRect b="0" l="12016" r="12024" t="0"/>
          <a:stretch/>
        </p:blipFill>
        <p:spPr>
          <a:xfrm>
            <a:off x="3799049" y="675250"/>
            <a:ext cx="6290701" cy="4658447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41" name="Google Shape;741;p53"/>
          <p:cNvSpPr/>
          <p:nvPr/>
        </p:nvSpPr>
        <p:spPr>
          <a:xfrm>
            <a:off x="3791545" y="5336125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2" name="Google Shape;742;p53"/>
          <p:cNvSpPr txBox="1"/>
          <p:nvPr/>
        </p:nvSpPr>
        <p:spPr>
          <a:xfrm>
            <a:off x="6651125" y="5434950"/>
            <a:ext cx="3214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АГТ, МДФ в белом матовом цвете</a:t>
            </a: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43" name="Google Shape;743;p53"/>
          <p:cNvSpPr txBox="1"/>
          <p:nvPr/>
        </p:nvSpPr>
        <p:spPr>
          <a:xfrm>
            <a:off x="4003449" y="5480786"/>
            <a:ext cx="2250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b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трехуровневая</a:t>
            </a:r>
            <a:endParaRPr b="1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44" name="Google Shape;744;p53">
            <a:hlinkClick r:id="rId15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5" name="Google Shape;745;p53">
            <a:hlinkClick r:id="rId16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53">
            <a:hlinkClick r:id="rId17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434343"/>
                </a:solidFill>
                <a:uFill>
                  <a:noFill/>
                </a:uFill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2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47" name="Google Shape;747;p53">
            <a:hlinkClick r:id="rId23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54"/>
          <p:cNvSpPr/>
          <p:nvPr/>
        </p:nvSpPr>
        <p:spPr>
          <a:xfrm>
            <a:off x="722701" y="675250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53" name="Google Shape;753;p54"/>
          <p:cNvPicPr preferRelativeResize="0"/>
          <p:nvPr/>
        </p:nvPicPr>
        <p:blipFill rotWithShape="1">
          <a:blip r:embed="rId3">
            <a:alphaModFix/>
          </a:blip>
          <a:srcRect b="8976" l="0" r="0" t="8976"/>
          <a:stretch/>
        </p:blipFill>
        <p:spPr>
          <a:xfrm>
            <a:off x="7002325" y="685375"/>
            <a:ext cx="3043501" cy="4439476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54" name="Google Shape;754;p54"/>
          <p:cNvSpPr txBox="1"/>
          <p:nvPr/>
        </p:nvSpPr>
        <p:spPr>
          <a:xfrm>
            <a:off x="934599" y="819911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55" name="Google Shape;755;p54"/>
          <p:cNvSpPr txBox="1"/>
          <p:nvPr/>
        </p:nvSpPr>
        <p:spPr>
          <a:xfrm>
            <a:off x="3185200" y="819900"/>
            <a:ext cx="35610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АГТ Турция без ручек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56" name="Google Shape;756;p54"/>
          <p:cNvSpPr/>
          <p:nvPr/>
        </p:nvSpPr>
        <p:spPr>
          <a:xfrm>
            <a:off x="6993175" y="5124850"/>
            <a:ext cx="3073800" cy="1760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7" name="Google Shape;757;p54"/>
          <p:cNvSpPr txBox="1"/>
          <p:nvPr/>
        </p:nvSpPr>
        <p:spPr>
          <a:xfrm>
            <a:off x="6997600" y="4619325"/>
            <a:ext cx="28662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 с механизмом плавного закрывания.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latin typeface="Helvetica Neue"/>
                <a:ea typeface="Helvetica Neue"/>
                <a:cs typeface="Helvetica Neue"/>
                <a:sym typeface="Helvetica Neue"/>
              </a:rPr>
              <a:t>Мойка, смеситель черного цвета, встроенная техника, подсветка.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58" name="Google Shape;758;p54">
            <a:hlinkClick r:id="rId4"/>
          </p:cNvPr>
          <p:cNvSpPr/>
          <p:nvPr/>
        </p:nvSpPr>
        <p:spPr>
          <a:xfrm>
            <a:off x="4088725" y="5764962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59" name="Google Shape;759;p54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310416" y="5958875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54">
            <a:hlinkClick r:id="rId7"/>
          </p:cNvPr>
          <p:cNvSpPr txBox="1"/>
          <p:nvPr/>
        </p:nvSpPr>
        <p:spPr>
          <a:xfrm>
            <a:off x="4881901" y="5837037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61" name="Google Shape;761;p54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930239" y="6208877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54"/>
          <p:cNvPicPr preferRelativeResize="0"/>
          <p:nvPr/>
        </p:nvPicPr>
        <p:blipFill rotWithShape="1">
          <a:blip r:embed="rId14">
            <a:alphaModFix/>
          </a:blip>
          <a:srcRect b="0" l="12326" r="12326" t="0"/>
          <a:stretch/>
        </p:blipFill>
        <p:spPr>
          <a:xfrm>
            <a:off x="753150" y="2226550"/>
            <a:ext cx="6240020" cy="4658452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54">
            <a:hlinkClick r:id="rId15"/>
          </p:cNvPr>
          <p:cNvSpPr/>
          <p:nvPr/>
        </p:nvSpPr>
        <p:spPr>
          <a:xfrm>
            <a:off x="1129375" y="5959025"/>
            <a:ext cx="2378100" cy="61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4" name="Google Shape;764;p54">
            <a:hlinkClick r:id="rId16"/>
          </p:cNvPr>
          <p:cNvSpPr txBox="1"/>
          <p:nvPr/>
        </p:nvSpPr>
        <p:spPr>
          <a:xfrm>
            <a:off x="3633853" y="5969580"/>
            <a:ext cx="2511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lt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Пройдите опрос и узнайте стоимость</a:t>
            </a:r>
            <a:r>
              <a:rPr b="1" lang="ru"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кухни</a:t>
            </a:r>
            <a:endParaRPr b="1"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65" name="Google Shape;765;p54">
            <a:hlinkClick r:id="rId18"/>
          </p:cNvPr>
          <p:cNvSpPr txBox="1"/>
          <p:nvPr/>
        </p:nvSpPr>
        <p:spPr>
          <a:xfrm>
            <a:off x="1316575" y="6051275"/>
            <a:ext cx="200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F2F2F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Узнать стоимость</a:t>
            </a:r>
            <a:endParaRPr b="1">
              <a:solidFill>
                <a:srgbClr val="2F2F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66" name="Google Shape;766;p54">
            <a:hlinkClick r:id="rId20"/>
          </p:cNvPr>
          <p:cNvSpPr/>
          <p:nvPr/>
        </p:nvSpPr>
        <p:spPr>
          <a:xfrm>
            <a:off x="7201375" y="874437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67" name="Google Shape;767;p54">
            <a:hlinkClick r:id="rId21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7423066" y="1068350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54">
            <a:hlinkClick r:id="rId22"/>
          </p:cNvPr>
          <p:cNvSpPr txBox="1"/>
          <p:nvPr/>
        </p:nvSpPr>
        <p:spPr>
          <a:xfrm>
            <a:off x="7994551" y="946512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2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69" name="Google Shape;769;p54">
            <a:hlinkClick r:id="rId27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8042889" y="1318352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" name="Google Shape;774;p55"/>
          <p:cNvPicPr preferRelativeResize="0"/>
          <p:nvPr/>
        </p:nvPicPr>
        <p:blipFill rotWithShape="1">
          <a:blip r:embed="rId3">
            <a:alphaModFix/>
          </a:blip>
          <a:srcRect b="9250" l="0" r="0" t="9250"/>
          <a:stretch/>
        </p:blipFill>
        <p:spPr>
          <a:xfrm>
            <a:off x="727850" y="2446150"/>
            <a:ext cx="3063749" cy="4438848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75" name="Google Shape;775;p55"/>
          <p:cNvSpPr/>
          <p:nvPr/>
        </p:nvSpPr>
        <p:spPr>
          <a:xfrm>
            <a:off x="717750" y="675250"/>
            <a:ext cx="3073800" cy="1770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p55"/>
          <p:cNvSpPr txBox="1"/>
          <p:nvPr/>
        </p:nvSpPr>
        <p:spPr>
          <a:xfrm>
            <a:off x="932575" y="850225"/>
            <a:ext cx="2859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доводчиками, пуш-оупен, механизм Блюм Авентус Австрия.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Мойка каменная, смеситель. Встроенная техника.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77" name="Google Shape;777;p55">
            <a:hlinkClick r:id="rId4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78" name="Google Shape;778;p55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55">
            <a:hlinkClick r:id="rId7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80" name="Google Shape;780;p55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55"/>
          <p:cNvPicPr preferRelativeResize="0"/>
          <p:nvPr/>
        </p:nvPicPr>
        <p:blipFill rotWithShape="1">
          <a:blip r:embed="rId14">
            <a:alphaModFix/>
          </a:blip>
          <a:srcRect b="0" l="12016" r="12024" t="0"/>
          <a:stretch/>
        </p:blipFill>
        <p:spPr>
          <a:xfrm>
            <a:off x="3799049" y="675250"/>
            <a:ext cx="6290700" cy="4658447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82" name="Google Shape;782;p55"/>
          <p:cNvSpPr/>
          <p:nvPr/>
        </p:nvSpPr>
        <p:spPr>
          <a:xfrm>
            <a:off x="3791545" y="5336125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3" name="Google Shape;783;p55"/>
          <p:cNvSpPr txBox="1"/>
          <p:nvPr/>
        </p:nvSpPr>
        <p:spPr>
          <a:xfrm>
            <a:off x="6651125" y="5434950"/>
            <a:ext cx="3214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мм, влагостойкий плинтус квадро.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АГТ Турция белого и кофейного цвета.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84" name="Google Shape;784;p55"/>
          <p:cNvSpPr txBox="1"/>
          <p:nvPr/>
        </p:nvSpPr>
        <p:spPr>
          <a:xfrm>
            <a:off x="4003449" y="5480786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85" name="Google Shape;785;p55">
            <a:hlinkClick r:id="rId15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86" name="Google Shape;786;p55">
            <a:hlinkClick r:id="rId16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55">
            <a:hlinkClick r:id="rId17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88" name="Google Shape;788;p55">
            <a:hlinkClick r:id="rId2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56"/>
          <p:cNvSpPr/>
          <p:nvPr/>
        </p:nvSpPr>
        <p:spPr>
          <a:xfrm>
            <a:off x="722701" y="675250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94" name="Google Shape;794;p56"/>
          <p:cNvPicPr preferRelativeResize="0"/>
          <p:nvPr/>
        </p:nvPicPr>
        <p:blipFill rotWithShape="1">
          <a:blip r:embed="rId3">
            <a:alphaModFix/>
          </a:blip>
          <a:srcRect b="0" l="4296" r="4296" t="0"/>
          <a:stretch/>
        </p:blipFill>
        <p:spPr>
          <a:xfrm>
            <a:off x="7002325" y="685375"/>
            <a:ext cx="3043500" cy="4439476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95" name="Google Shape;795;p56"/>
          <p:cNvSpPr txBox="1"/>
          <p:nvPr/>
        </p:nvSpPr>
        <p:spPr>
          <a:xfrm>
            <a:off x="934599" y="819911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96" name="Google Shape;796;p56"/>
          <p:cNvSpPr txBox="1"/>
          <p:nvPr/>
        </p:nvSpPr>
        <p:spPr>
          <a:xfrm>
            <a:off x="2504075" y="819900"/>
            <a:ext cx="42417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10мм цвета темного мрамора.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Белый, светло-кофейный и древесный фасад. МДФ фрезеровка “волна”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97" name="Google Shape;797;p56"/>
          <p:cNvSpPr/>
          <p:nvPr/>
        </p:nvSpPr>
        <p:spPr>
          <a:xfrm>
            <a:off x="6993175" y="5124850"/>
            <a:ext cx="3073800" cy="1760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8" name="Google Shape;798;p56"/>
          <p:cNvSpPr txBox="1"/>
          <p:nvPr/>
        </p:nvSpPr>
        <p:spPr>
          <a:xfrm>
            <a:off x="6997600" y="4619325"/>
            <a:ext cx="28662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 с механизмом плавного закрывания.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latin typeface="Helvetica Neue"/>
                <a:ea typeface="Helvetica Neue"/>
                <a:cs typeface="Helvetica Neue"/>
                <a:sym typeface="Helvetica Neue"/>
              </a:rPr>
              <a:t>Мойка, смеситель, встроенная техника, подсветка с датчиком движения.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99" name="Google Shape;799;p56">
            <a:hlinkClick r:id="rId4"/>
          </p:cNvPr>
          <p:cNvSpPr/>
          <p:nvPr/>
        </p:nvSpPr>
        <p:spPr>
          <a:xfrm>
            <a:off x="4088725" y="5764962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00" name="Google Shape;800;p56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310416" y="5958875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56">
            <a:hlinkClick r:id="rId7"/>
          </p:cNvPr>
          <p:cNvSpPr txBox="1"/>
          <p:nvPr/>
        </p:nvSpPr>
        <p:spPr>
          <a:xfrm>
            <a:off x="4881901" y="5837037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02" name="Google Shape;802;p56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930239" y="6208877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56"/>
          <p:cNvPicPr preferRelativeResize="0"/>
          <p:nvPr/>
        </p:nvPicPr>
        <p:blipFill rotWithShape="1">
          <a:blip r:embed="rId14">
            <a:alphaModFix/>
          </a:blip>
          <a:srcRect b="22004" l="0" r="0" t="22004"/>
          <a:stretch/>
        </p:blipFill>
        <p:spPr>
          <a:xfrm>
            <a:off x="753150" y="2226550"/>
            <a:ext cx="6240021" cy="4658452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56">
            <a:hlinkClick r:id="rId15"/>
          </p:cNvPr>
          <p:cNvSpPr/>
          <p:nvPr/>
        </p:nvSpPr>
        <p:spPr>
          <a:xfrm>
            <a:off x="1129375" y="5959025"/>
            <a:ext cx="2378100" cy="61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5" name="Google Shape;805;p56">
            <a:hlinkClick r:id="rId16"/>
          </p:cNvPr>
          <p:cNvSpPr txBox="1"/>
          <p:nvPr/>
        </p:nvSpPr>
        <p:spPr>
          <a:xfrm>
            <a:off x="3633853" y="5969580"/>
            <a:ext cx="2511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lt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Пройдите опрос и узнайте стоимость</a:t>
            </a:r>
            <a:r>
              <a:rPr b="1" lang="ru"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кухни</a:t>
            </a:r>
            <a:endParaRPr b="1"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06" name="Google Shape;806;p56">
            <a:hlinkClick r:id="rId18"/>
          </p:cNvPr>
          <p:cNvSpPr txBox="1"/>
          <p:nvPr/>
        </p:nvSpPr>
        <p:spPr>
          <a:xfrm>
            <a:off x="1316575" y="6051275"/>
            <a:ext cx="200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F2F2F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Узнать стоимость</a:t>
            </a:r>
            <a:endParaRPr b="1">
              <a:solidFill>
                <a:srgbClr val="2F2F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07" name="Google Shape;807;p56">
            <a:hlinkClick r:id="rId20"/>
          </p:cNvPr>
          <p:cNvSpPr/>
          <p:nvPr/>
        </p:nvSpPr>
        <p:spPr>
          <a:xfrm>
            <a:off x="7201375" y="874437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08" name="Google Shape;808;p56">
            <a:hlinkClick r:id="rId21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7423066" y="1068350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56">
            <a:hlinkClick r:id="rId22"/>
          </p:cNvPr>
          <p:cNvSpPr txBox="1"/>
          <p:nvPr/>
        </p:nvSpPr>
        <p:spPr>
          <a:xfrm>
            <a:off x="7994551" y="946512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2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10" name="Google Shape;810;p56">
            <a:hlinkClick r:id="rId27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8042889" y="1318352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" name="Google Shape;815;p57"/>
          <p:cNvPicPr preferRelativeResize="0"/>
          <p:nvPr/>
        </p:nvPicPr>
        <p:blipFill rotWithShape="1">
          <a:blip r:embed="rId3">
            <a:alphaModFix/>
          </a:blip>
          <a:srcRect b="0" l="3984" r="3984" t="0"/>
          <a:stretch/>
        </p:blipFill>
        <p:spPr>
          <a:xfrm>
            <a:off x="727850" y="2446150"/>
            <a:ext cx="3063747" cy="4438848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16" name="Google Shape;816;p57"/>
          <p:cNvSpPr/>
          <p:nvPr/>
        </p:nvSpPr>
        <p:spPr>
          <a:xfrm>
            <a:off x="717750" y="675250"/>
            <a:ext cx="3073800" cy="1770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7" name="Google Shape;817;p57"/>
          <p:cNvSpPr txBox="1"/>
          <p:nvPr/>
        </p:nvSpPr>
        <p:spPr>
          <a:xfrm>
            <a:off x="932575" y="850225"/>
            <a:ext cx="2859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доводчиками, пуш-оупен, механизм Блюм Австрия.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Мойка каменная.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18" name="Google Shape;818;p57">
            <a:hlinkClick r:id="rId4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19" name="Google Shape;819;p57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57">
            <a:hlinkClick r:id="rId7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21" name="Google Shape;821;p57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57"/>
          <p:cNvPicPr preferRelativeResize="0"/>
          <p:nvPr/>
        </p:nvPicPr>
        <p:blipFill rotWithShape="1">
          <a:blip r:embed="rId14">
            <a:alphaModFix/>
          </a:blip>
          <a:srcRect b="22227" l="0" r="0" t="22232"/>
          <a:stretch/>
        </p:blipFill>
        <p:spPr>
          <a:xfrm>
            <a:off x="3799049" y="675250"/>
            <a:ext cx="6290700" cy="4658448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23" name="Google Shape;823;p57"/>
          <p:cNvSpPr/>
          <p:nvPr/>
        </p:nvSpPr>
        <p:spPr>
          <a:xfrm>
            <a:off x="3791545" y="5336125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4" name="Google Shape;824;p57"/>
          <p:cNvSpPr txBox="1"/>
          <p:nvPr/>
        </p:nvSpPr>
        <p:spPr>
          <a:xfrm>
            <a:off x="6651125" y="5434950"/>
            <a:ext cx="32148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мм, плинтус квадро черный.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АГТ Турция кофейного цвета и цвета бетона.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25" name="Google Shape;825;p57"/>
          <p:cNvSpPr txBox="1"/>
          <p:nvPr/>
        </p:nvSpPr>
        <p:spPr>
          <a:xfrm>
            <a:off x="4003449" y="5480786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26" name="Google Shape;826;p57">
            <a:hlinkClick r:id="rId15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27" name="Google Shape;827;p57">
            <a:hlinkClick r:id="rId16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57">
            <a:hlinkClick r:id="rId17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F0000"/>
                </a:solidFill>
                <a:uFill>
                  <a:noFill/>
                </a:uFill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F0000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F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29" name="Google Shape;829;p57">
            <a:hlinkClick r:id="rId2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58"/>
          <p:cNvSpPr/>
          <p:nvPr/>
        </p:nvSpPr>
        <p:spPr>
          <a:xfrm>
            <a:off x="722701" y="675250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35" name="Google Shape;835;p58"/>
          <p:cNvPicPr preferRelativeResize="0"/>
          <p:nvPr/>
        </p:nvPicPr>
        <p:blipFill rotWithShape="1">
          <a:blip r:embed="rId3">
            <a:alphaModFix/>
          </a:blip>
          <a:srcRect b="0" l="4296" r="4296" t="0"/>
          <a:stretch/>
        </p:blipFill>
        <p:spPr>
          <a:xfrm>
            <a:off x="7002325" y="685375"/>
            <a:ext cx="3043500" cy="4439476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36" name="Google Shape;836;p58"/>
          <p:cNvSpPr txBox="1"/>
          <p:nvPr/>
        </p:nvSpPr>
        <p:spPr>
          <a:xfrm>
            <a:off x="934599" y="819911"/>
            <a:ext cx="2250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п-образная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37" name="Google Shape;837;p58"/>
          <p:cNvSpPr txBox="1"/>
          <p:nvPr/>
        </p:nvSpPr>
        <p:spPr>
          <a:xfrm>
            <a:off x="2504075" y="819900"/>
            <a:ext cx="42417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38мм цвета дуб-ватан.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 цвета имбирь и</a:t>
            </a: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 древесный. АГТ Турция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38" name="Google Shape;838;p58"/>
          <p:cNvSpPr/>
          <p:nvPr/>
        </p:nvSpPr>
        <p:spPr>
          <a:xfrm>
            <a:off x="6993175" y="5124850"/>
            <a:ext cx="3073800" cy="1760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9" name="Google Shape;839;p58"/>
          <p:cNvSpPr txBox="1"/>
          <p:nvPr/>
        </p:nvSpPr>
        <p:spPr>
          <a:xfrm>
            <a:off x="6997600" y="4619325"/>
            <a:ext cx="28662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доводчикам, механизм пуш-оупен.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latin typeface="Helvetica Neue"/>
                <a:ea typeface="Helvetica Neue"/>
                <a:cs typeface="Helvetica Neue"/>
                <a:sym typeface="Helvetica Neue"/>
              </a:rPr>
              <a:t>Мойка, смеситель, встроенная техника, измельчитель.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40" name="Google Shape;840;p58">
            <a:hlinkClick r:id="rId4"/>
          </p:cNvPr>
          <p:cNvSpPr/>
          <p:nvPr/>
        </p:nvSpPr>
        <p:spPr>
          <a:xfrm>
            <a:off x="4088725" y="5764962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41" name="Google Shape;841;p58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310416" y="5958875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58">
            <a:hlinkClick r:id="rId7"/>
          </p:cNvPr>
          <p:cNvSpPr txBox="1"/>
          <p:nvPr/>
        </p:nvSpPr>
        <p:spPr>
          <a:xfrm>
            <a:off x="4881901" y="5837037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43" name="Google Shape;843;p58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930239" y="6208877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58"/>
          <p:cNvPicPr preferRelativeResize="0"/>
          <p:nvPr/>
        </p:nvPicPr>
        <p:blipFill rotWithShape="1">
          <a:blip r:embed="rId14">
            <a:alphaModFix/>
          </a:blip>
          <a:srcRect b="16835" l="3522" r="1021" t="29716"/>
          <a:stretch/>
        </p:blipFill>
        <p:spPr>
          <a:xfrm>
            <a:off x="753150" y="2226550"/>
            <a:ext cx="6240022" cy="4658451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Google Shape;845;p58">
            <a:hlinkClick r:id="rId15"/>
          </p:cNvPr>
          <p:cNvSpPr/>
          <p:nvPr/>
        </p:nvSpPr>
        <p:spPr>
          <a:xfrm>
            <a:off x="1129375" y="5959025"/>
            <a:ext cx="2378100" cy="61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6" name="Google Shape;846;p58">
            <a:hlinkClick r:id="rId16"/>
          </p:cNvPr>
          <p:cNvSpPr txBox="1"/>
          <p:nvPr/>
        </p:nvSpPr>
        <p:spPr>
          <a:xfrm>
            <a:off x="3633853" y="5969580"/>
            <a:ext cx="2511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lt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Пройдите опрос и узнайте стоимость</a:t>
            </a:r>
            <a:r>
              <a:rPr b="1" lang="ru"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кухни</a:t>
            </a:r>
            <a:endParaRPr b="1"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47" name="Google Shape;847;p58">
            <a:hlinkClick r:id="rId18"/>
          </p:cNvPr>
          <p:cNvSpPr txBox="1"/>
          <p:nvPr/>
        </p:nvSpPr>
        <p:spPr>
          <a:xfrm>
            <a:off x="1316575" y="6051275"/>
            <a:ext cx="200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F2F2F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Узнать стоимость</a:t>
            </a:r>
            <a:endParaRPr b="1">
              <a:solidFill>
                <a:srgbClr val="2F2F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48" name="Google Shape;848;p58">
            <a:hlinkClick r:id="rId20"/>
          </p:cNvPr>
          <p:cNvSpPr/>
          <p:nvPr/>
        </p:nvSpPr>
        <p:spPr>
          <a:xfrm>
            <a:off x="7201375" y="874437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49" name="Google Shape;849;p58">
            <a:hlinkClick r:id="rId21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7423066" y="1068350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58">
            <a:hlinkClick r:id="rId22"/>
          </p:cNvPr>
          <p:cNvSpPr txBox="1"/>
          <p:nvPr/>
        </p:nvSpPr>
        <p:spPr>
          <a:xfrm>
            <a:off x="7994551" y="946512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2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51" name="Google Shape;851;p58">
            <a:hlinkClick r:id="rId27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8042889" y="1318352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59"/>
          <p:cNvSpPr/>
          <p:nvPr/>
        </p:nvSpPr>
        <p:spPr>
          <a:xfrm>
            <a:off x="722701" y="675250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57" name="Google Shape;857;p59"/>
          <p:cNvPicPr preferRelativeResize="0"/>
          <p:nvPr/>
        </p:nvPicPr>
        <p:blipFill rotWithShape="1">
          <a:blip r:embed="rId3">
            <a:alphaModFix/>
          </a:blip>
          <a:srcRect b="0" l="24289" r="24294" t="0"/>
          <a:stretch/>
        </p:blipFill>
        <p:spPr>
          <a:xfrm>
            <a:off x="7002325" y="685375"/>
            <a:ext cx="3043501" cy="4439476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58" name="Google Shape;858;p59"/>
          <p:cNvSpPr txBox="1"/>
          <p:nvPr/>
        </p:nvSpPr>
        <p:spPr>
          <a:xfrm>
            <a:off x="934599" y="819911"/>
            <a:ext cx="2250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п-образная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59" name="Google Shape;859;p59"/>
          <p:cNvSpPr txBox="1"/>
          <p:nvPr/>
        </p:nvSpPr>
        <p:spPr>
          <a:xfrm>
            <a:off x="2504075" y="819900"/>
            <a:ext cx="42417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38мм цвета дуб-ватан.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 цвета имбирь и древесный. АГТ Турция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60" name="Google Shape;860;p59"/>
          <p:cNvSpPr/>
          <p:nvPr/>
        </p:nvSpPr>
        <p:spPr>
          <a:xfrm>
            <a:off x="6993175" y="5124850"/>
            <a:ext cx="3073800" cy="1760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1" name="Google Shape;861;p59"/>
          <p:cNvSpPr txBox="1"/>
          <p:nvPr/>
        </p:nvSpPr>
        <p:spPr>
          <a:xfrm>
            <a:off x="6997600" y="4619325"/>
            <a:ext cx="28662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доводчикам, механизм пуш-оупен.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latin typeface="Helvetica Neue"/>
                <a:ea typeface="Helvetica Neue"/>
                <a:cs typeface="Helvetica Neue"/>
                <a:sym typeface="Helvetica Neue"/>
              </a:rPr>
              <a:t>Мойка, смеситель, встроенная техника, измельчитель.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62" name="Google Shape;862;p59">
            <a:hlinkClick r:id="rId4"/>
          </p:cNvPr>
          <p:cNvSpPr/>
          <p:nvPr/>
        </p:nvSpPr>
        <p:spPr>
          <a:xfrm>
            <a:off x="4088725" y="5764962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3" name="Google Shape;863;p59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310416" y="5958875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59">
            <a:hlinkClick r:id="rId7"/>
          </p:cNvPr>
          <p:cNvSpPr txBox="1"/>
          <p:nvPr/>
        </p:nvSpPr>
        <p:spPr>
          <a:xfrm>
            <a:off x="4881901" y="5837037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65" name="Google Shape;865;p59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930239" y="6208877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59"/>
          <p:cNvPicPr preferRelativeResize="0"/>
          <p:nvPr/>
        </p:nvPicPr>
        <p:blipFill rotWithShape="1">
          <a:blip r:embed="rId14">
            <a:alphaModFix/>
          </a:blip>
          <a:srcRect b="228" l="0" r="0" t="228"/>
          <a:stretch/>
        </p:blipFill>
        <p:spPr>
          <a:xfrm>
            <a:off x="753150" y="2226550"/>
            <a:ext cx="6240022" cy="4658452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p59">
            <a:hlinkClick r:id="rId15"/>
          </p:cNvPr>
          <p:cNvSpPr/>
          <p:nvPr/>
        </p:nvSpPr>
        <p:spPr>
          <a:xfrm>
            <a:off x="1129375" y="5959025"/>
            <a:ext cx="2378100" cy="61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8" name="Google Shape;868;p59">
            <a:hlinkClick r:id="rId16"/>
          </p:cNvPr>
          <p:cNvSpPr txBox="1"/>
          <p:nvPr/>
        </p:nvSpPr>
        <p:spPr>
          <a:xfrm>
            <a:off x="3633853" y="5969580"/>
            <a:ext cx="2511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rgbClr val="434343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Пройдите опрос и узнайте стоимость</a:t>
            </a:r>
            <a:r>
              <a:rPr b="1" lang="ru" sz="13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кухни</a:t>
            </a:r>
            <a:endParaRPr b="1" sz="13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69" name="Google Shape;869;p59">
            <a:hlinkClick r:id="rId18"/>
          </p:cNvPr>
          <p:cNvSpPr txBox="1"/>
          <p:nvPr/>
        </p:nvSpPr>
        <p:spPr>
          <a:xfrm>
            <a:off x="1316575" y="6051275"/>
            <a:ext cx="200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F2F2F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Узнать стоимость</a:t>
            </a:r>
            <a:endParaRPr b="1">
              <a:solidFill>
                <a:srgbClr val="2F2F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70" name="Google Shape;870;p59">
            <a:hlinkClick r:id="rId20"/>
          </p:cNvPr>
          <p:cNvSpPr/>
          <p:nvPr/>
        </p:nvSpPr>
        <p:spPr>
          <a:xfrm>
            <a:off x="7201375" y="874437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71" name="Google Shape;871;p59">
            <a:hlinkClick r:id="rId21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7423066" y="1068350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872" name="Google Shape;872;p59">
            <a:hlinkClick r:id="rId22"/>
          </p:cNvPr>
          <p:cNvSpPr txBox="1"/>
          <p:nvPr/>
        </p:nvSpPr>
        <p:spPr>
          <a:xfrm>
            <a:off x="7994551" y="946512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2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73" name="Google Shape;873;p59">
            <a:hlinkClick r:id="rId27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8042889" y="1318352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60"/>
          <p:cNvSpPr/>
          <p:nvPr/>
        </p:nvSpPr>
        <p:spPr>
          <a:xfrm>
            <a:off x="722701" y="675250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79" name="Google Shape;879;p60"/>
          <p:cNvPicPr preferRelativeResize="0"/>
          <p:nvPr/>
        </p:nvPicPr>
        <p:blipFill rotWithShape="1">
          <a:blip r:embed="rId3">
            <a:alphaModFix/>
          </a:blip>
          <a:srcRect b="0" l="4296" r="4296" t="0"/>
          <a:stretch/>
        </p:blipFill>
        <p:spPr>
          <a:xfrm>
            <a:off x="7002325" y="685375"/>
            <a:ext cx="3043500" cy="4439475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80" name="Google Shape;880;p60"/>
          <p:cNvSpPr txBox="1"/>
          <p:nvPr/>
        </p:nvSpPr>
        <p:spPr>
          <a:xfrm>
            <a:off x="934599" y="819911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прямая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81" name="Google Shape;881;p60"/>
          <p:cNvSpPr txBox="1"/>
          <p:nvPr/>
        </p:nvSpPr>
        <p:spPr>
          <a:xfrm>
            <a:off x="2504075" y="819900"/>
            <a:ext cx="42417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38мм цвета </a:t>
            </a: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дуб-ватан</a:t>
            </a: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 д</a:t>
            </a: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ревесного цвета дуб-ватан и матовый вижн.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82" name="Google Shape;882;p60"/>
          <p:cNvSpPr/>
          <p:nvPr/>
        </p:nvSpPr>
        <p:spPr>
          <a:xfrm>
            <a:off x="6993175" y="5124850"/>
            <a:ext cx="3073800" cy="1760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3" name="Google Shape;883;p60"/>
          <p:cNvSpPr txBox="1"/>
          <p:nvPr/>
        </p:nvSpPr>
        <p:spPr>
          <a:xfrm>
            <a:off x="6997600" y="4619325"/>
            <a:ext cx="28662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 с механизмом плавного закрывания.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latin typeface="Helvetica Neue"/>
                <a:ea typeface="Helvetica Neue"/>
                <a:cs typeface="Helvetica Neue"/>
                <a:sym typeface="Helvetica Neue"/>
              </a:rPr>
              <a:t>Мойка, смеситель, встроенная техника.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84" name="Google Shape;884;p60">
            <a:hlinkClick r:id="rId4"/>
          </p:cNvPr>
          <p:cNvSpPr/>
          <p:nvPr/>
        </p:nvSpPr>
        <p:spPr>
          <a:xfrm>
            <a:off x="4088725" y="5764962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85" name="Google Shape;885;p60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310416" y="5958875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886" name="Google Shape;886;p60">
            <a:hlinkClick r:id="rId7"/>
          </p:cNvPr>
          <p:cNvSpPr txBox="1"/>
          <p:nvPr/>
        </p:nvSpPr>
        <p:spPr>
          <a:xfrm>
            <a:off x="4881901" y="5837037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87" name="Google Shape;887;p60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930239" y="6208877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60"/>
          <p:cNvPicPr preferRelativeResize="0"/>
          <p:nvPr/>
        </p:nvPicPr>
        <p:blipFill rotWithShape="1">
          <a:blip r:embed="rId14">
            <a:alphaModFix/>
          </a:blip>
          <a:srcRect b="0" l="0" r="7646" t="8062"/>
          <a:stretch/>
        </p:blipFill>
        <p:spPr>
          <a:xfrm>
            <a:off x="753150" y="2226550"/>
            <a:ext cx="6240022" cy="4658450"/>
          </a:xfrm>
          <a:prstGeom prst="rect">
            <a:avLst/>
          </a:prstGeom>
          <a:noFill/>
          <a:ln>
            <a:noFill/>
          </a:ln>
        </p:spPr>
      </p:pic>
      <p:sp>
        <p:nvSpPr>
          <p:cNvPr id="889" name="Google Shape;889;p60">
            <a:hlinkClick r:id="rId15"/>
          </p:cNvPr>
          <p:cNvSpPr/>
          <p:nvPr/>
        </p:nvSpPr>
        <p:spPr>
          <a:xfrm>
            <a:off x="1129375" y="5959025"/>
            <a:ext cx="2378100" cy="61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0" name="Google Shape;890;p60">
            <a:hlinkClick r:id="rId16"/>
          </p:cNvPr>
          <p:cNvSpPr txBox="1"/>
          <p:nvPr/>
        </p:nvSpPr>
        <p:spPr>
          <a:xfrm>
            <a:off x="3633853" y="5969580"/>
            <a:ext cx="2511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rgbClr val="434343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Пройдите опрос и узнайте стоимость</a:t>
            </a:r>
            <a:r>
              <a:rPr b="1" lang="ru" sz="13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кухни</a:t>
            </a:r>
            <a:endParaRPr b="1" sz="13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1" name="Google Shape;891;p60">
            <a:hlinkClick r:id="rId18"/>
          </p:cNvPr>
          <p:cNvSpPr txBox="1"/>
          <p:nvPr/>
        </p:nvSpPr>
        <p:spPr>
          <a:xfrm>
            <a:off x="1316575" y="6051275"/>
            <a:ext cx="200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F2F2F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Узнать стоимость</a:t>
            </a:r>
            <a:endParaRPr b="1">
              <a:solidFill>
                <a:srgbClr val="2F2F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2" name="Google Shape;892;p60">
            <a:hlinkClick r:id="rId20"/>
          </p:cNvPr>
          <p:cNvSpPr/>
          <p:nvPr/>
        </p:nvSpPr>
        <p:spPr>
          <a:xfrm>
            <a:off x="7201375" y="874437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93" name="Google Shape;893;p60">
            <a:hlinkClick r:id="rId21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7423066" y="1068350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894" name="Google Shape;894;p60">
            <a:hlinkClick r:id="rId22"/>
          </p:cNvPr>
          <p:cNvSpPr txBox="1"/>
          <p:nvPr/>
        </p:nvSpPr>
        <p:spPr>
          <a:xfrm>
            <a:off x="7994551" y="946512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2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95" name="Google Shape;895;p60">
            <a:hlinkClick r:id="rId27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8042889" y="1318352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" name="Google Shape;900;p61"/>
          <p:cNvPicPr preferRelativeResize="0"/>
          <p:nvPr/>
        </p:nvPicPr>
        <p:blipFill rotWithShape="1">
          <a:blip r:embed="rId3">
            <a:alphaModFix/>
          </a:blip>
          <a:srcRect b="0" l="3984" r="3984" t="0"/>
          <a:stretch/>
        </p:blipFill>
        <p:spPr>
          <a:xfrm>
            <a:off x="727850" y="2446150"/>
            <a:ext cx="3063747" cy="4438848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01" name="Google Shape;901;p61"/>
          <p:cNvSpPr/>
          <p:nvPr/>
        </p:nvSpPr>
        <p:spPr>
          <a:xfrm>
            <a:off x="717750" y="675250"/>
            <a:ext cx="3073800" cy="1770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2" name="Google Shape;902;p61"/>
          <p:cNvSpPr txBox="1"/>
          <p:nvPr/>
        </p:nvSpPr>
        <p:spPr>
          <a:xfrm>
            <a:off x="932575" y="850225"/>
            <a:ext cx="2859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доводчиками, пуш-оупен.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Мойка нержавейка.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3" name="Google Shape;903;p61">
            <a:hlinkClick r:id="rId4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04" name="Google Shape;904;p61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905" name="Google Shape;905;p61">
            <a:hlinkClick r:id="rId7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906" name="Google Shape;906;p61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61"/>
          <p:cNvPicPr preferRelativeResize="0"/>
          <p:nvPr/>
        </p:nvPicPr>
        <p:blipFill rotWithShape="1">
          <a:blip r:embed="rId14">
            <a:alphaModFix/>
          </a:blip>
          <a:srcRect b="7074" l="1095" r="11947" t="7066"/>
          <a:stretch/>
        </p:blipFill>
        <p:spPr>
          <a:xfrm>
            <a:off x="3799049" y="675250"/>
            <a:ext cx="6290700" cy="4658448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08" name="Google Shape;908;p61"/>
          <p:cNvSpPr/>
          <p:nvPr/>
        </p:nvSpPr>
        <p:spPr>
          <a:xfrm>
            <a:off x="3791545" y="5336125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9" name="Google Shape;909;p61"/>
          <p:cNvSpPr txBox="1"/>
          <p:nvPr/>
        </p:nvSpPr>
        <p:spPr>
          <a:xfrm>
            <a:off x="6316200" y="5434950"/>
            <a:ext cx="3549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мм, плинтус квадро.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АГТ Турция кофейного и древесного цвета.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0" name="Google Shape;910;p61"/>
          <p:cNvSpPr txBox="1"/>
          <p:nvPr/>
        </p:nvSpPr>
        <p:spPr>
          <a:xfrm>
            <a:off x="4003449" y="5480786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прямая</a:t>
            </a:r>
            <a:endParaRPr b="1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1" name="Google Shape;911;p61">
            <a:hlinkClick r:id="rId15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12" name="Google Shape;912;p61">
            <a:hlinkClick r:id="rId16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Google Shape;913;p61">
            <a:hlinkClick r:id="rId17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914" name="Google Shape;914;p61">
            <a:hlinkClick r:id="rId2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7"/>
          <p:cNvPicPr preferRelativeResize="0"/>
          <p:nvPr/>
        </p:nvPicPr>
        <p:blipFill rotWithShape="1">
          <a:blip r:embed="rId3">
            <a:alphaModFix/>
          </a:blip>
          <a:srcRect b="631" l="0" r="0" t="631"/>
          <a:stretch/>
        </p:blipFill>
        <p:spPr>
          <a:xfrm>
            <a:off x="722700" y="2226550"/>
            <a:ext cx="6290701" cy="465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7"/>
          <p:cNvSpPr/>
          <p:nvPr/>
        </p:nvSpPr>
        <p:spPr>
          <a:xfrm>
            <a:off x="722695" y="675250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7"/>
          <p:cNvSpPr txBox="1"/>
          <p:nvPr/>
        </p:nvSpPr>
        <p:spPr>
          <a:xfrm>
            <a:off x="934600" y="819900"/>
            <a:ext cx="245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4" name="Google Shape;114;p17"/>
          <p:cNvSpPr txBox="1"/>
          <p:nvPr/>
        </p:nvSpPr>
        <p:spPr>
          <a:xfrm>
            <a:off x="2468350" y="819900"/>
            <a:ext cx="42777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Slotex Sawbury Oak Light 7141/Sc 7110</a:t>
            </a: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МДФ в ПВХ пленке Adilet SF 025 Sweet Feellings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5" name="Google Shape;115;p17"/>
          <p:cNvPicPr preferRelativeResize="0"/>
          <p:nvPr/>
        </p:nvPicPr>
        <p:blipFill rotWithShape="1">
          <a:blip r:embed="rId4">
            <a:alphaModFix/>
          </a:blip>
          <a:srcRect b="34522" l="0" r="0" t="9113"/>
          <a:stretch/>
        </p:blipFill>
        <p:spPr>
          <a:xfrm>
            <a:off x="7003275" y="675250"/>
            <a:ext cx="3063750" cy="230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7"/>
          <p:cNvSpPr/>
          <p:nvPr/>
        </p:nvSpPr>
        <p:spPr>
          <a:xfrm>
            <a:off x="6993175" y="2977750"/>
            <a:ext cx="3073800" cy="3907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7"/>
          <p:cNvSpPr txBox="1"/>
          <p:nvPr/>
        </p:nvSpPr>
        <p:spPr>
          <a:xfrm>
            <a:off x="7106175" y="3147075"/>
            <a:ext cx="2757300" cy="35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Корпус: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Lamarty Серый 7810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Выдвижные ящики: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Unihopper Magic Box Антрацит, 500 мм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Петли: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FGV Omnia L</a:t>
            </a: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 и посудосушитель</a:t>
            </a: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Hafele (Германия)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Врезные демпферы</a:t>
            </a: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Для бесшумного закрытия распашных фасадов Italiana Ferramenta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8" name="Google Shape;118;p17">
            <a:hlinkClick r:id="rId5"/>
          </p:cNvPr>
          <p:cNvSpPr/>
          <p:nvPr/>
        </p:nvSpPr>
        <p:spPr>
          <a:xfrm>
            <a:off x="1070675" y="5918350"/>
            <a:ext cx="2378100" cy="61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7">
            <a:hlinkClick r:id="rId6"/>
          </p:cNvPr>
          <p:cNvSpPr txBox="1"/>
          <p:nvPr/>
        </p:nvSpPr>
        <p:spPr>
          <a:xfrm>
            <a:off x="3627903" y="5896800"/>
            <a:ext cx="2511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Пройдите опрос и узнайте стоимость</a:t>
            </a:r>
            <a:r>
              <a:rPr b="1" lang="ru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кухни</a:t>
            </a:r>
            <a:endParaRPr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0" name="Google Shape;120;p17">
            <a:hlinkClick r:id="rId8"/>
          </p:cNvPr>
          <p:cNvSpPr txBox="1"/>
          <p:nvPr/>
        </p:nvSpPr>
        <p:spPr>
          <a:xfrm>
            <a:off x="1295400" y="6010600"/>
            <a:ext cx="200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F2F2F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Узнать стоимость</a:t>
            </a:r>
            <a:endParaRPr b="1">
              <a:solidFill>
                <a:srgbClr val="2F2F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62"/>
          <p:cNvSpPr/>
          <p:nvPr/>
        </p:nvSpPr>
        <p:spPr>
          <a:xfrm>
            <a:off x="722701" y="675250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20" name="Google Shape;920;p62"/>
          <p:cNvPicPr preferRelativeResize="0"/>
          <p:nvPr/>
        </p:nvPicPr>
        <p:blipFill rotWithShape="1">
          <a:blip r:embed="rId3">
            <a:alphaModFix/>
          </a:blip>
          <a:srcRect b="0" l="4296" r="4296" t="0"/>
          <a:stretch/>
        </p:blipFill>
        <p:spPr>
          <a:xfrm>
            <a:off x="7002325" y="685375"/>
            <a:ext cx="3043500" cy="4439475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21" name="Google Shape;921;p62"/>
          <p:cNvSpPr txBox="1"/>
          <p:nvPr/>
        </p:nvSpPr>
        <p:spPr>
          <a:xfrm>
            <a:off x="934599" y="819911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22" name="Google Shape;922;p62"/>
          <p:cNvSpPr txBox="1"/>
          <p:nvPr/>
        </p:nvSpPr>
        <p:spPr>
          <a:xfrm>
            <a:off x="2059025" y="819900"/>
            <a:ext cx="46869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38мм.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 МДФ в пленке белого цвета, плинтус квадро.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23" name="Google Shape;923;p62"/>
          <p:cNvSpPr/>
          <p:nvPr/>
        </p:nvSpPr>
        <p:spPr>
          <a:xfrm>
            <a:off x="6993175" y="5124850"/>
            <a:ext cx="3073800" cy="1760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4" name="Google Shape;924;p62"/>
          <p:cNvSpPr txBox="1"/>
          <p:nvPr/>
        </p:nvSpPr>
        <p:spPr>
          <a:xfrm>
            <a:off x="6997600" y="4619325"/>
            <a:ext cx="28662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 с механизмом плавного закрывания, пуш-оупен.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latin typeface="Helvetica Neue"/>
                <a:ea typeface="Helvetica Neue"/>
                <a:cs typeface="Helvetica Neue"/>
                <a:sym typeface="Helvetica Neue"/>
              </a:rPr>
              <a:t>Каменная мойка, смеситель, встроенная техника.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25" name="Google Shape;925;p62">
            <a:hlinkClick r:id="rId4"/>
          </p:cNvPr>
          <p:cNvSpPr/>
          <p:nvPr/>
        </p:nvSpPr>
        <p:spPr>
          <a:xfrm>
            <a:off x="4088725" y="5764962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26" name="Google Shape;926;p62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310416" y="5958875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927" name="Google Shape;927;p62">
            <a:hlinkClick r:id="rId7"/>
          </p:cNvPr>
          <p:cNvSpPr txBox="1"/>
          <p:nvPr/>
        </p:nvSpPr>
        <p:spPr>
          <a:xfrm>
            <a:off x="4881901" y="5837037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928" name="Google Shape;928;p62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930239" y="6208877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62"/>
          <p:cNvPicPr preferRelativeResize="0"/>
          <p:nvPr/>
        </p:nvPicPr>
        <p:blipFill rotWithShape="1">
          <a:blip r:embed="rId14">
            <a:alphaModFix/>
          </a:blip>
          <a:srcRect b="228" l="0" r="0" t="228"/>
          <a:stretch/>
        </p:blipFill>
        <p:spPr>
          <a:xfrm>
            <a:off x="753150" y="2226550"/>
            <a:ext cx="6240022" cy="4658450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62">
            <a:hlinkClick r:id="rId15"/>
          </p:cNvPr>
          <p:cNvSpPr/>
          <p:nvPr/>
        </p:nvSpPr>
        <p:spPr>
          <a:xfrm>
            <a:off x="1129375" y="5959025"/>
            <a:ext cx="2378100" cy="61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1" name="Google Shape;931;p62">
            <a:hlinkClick r:id="rId16"/>
          </p:cNvPr>
          <p:cNvSpPr txBox="1"/>
          <p:nvPr/>
        </p:nvSpPr>
        <p:spPr>
          <a:xfrm>
            <a:off x="3633853" y="5969580"/>
            <a:ext cx="2511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lt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Пройдите опрос и узнайте стоимость</a:t>
            </a:r>
            <a:r>
              <a:rPr b="1" lang="ru"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кухни</a:t>
            </a:r>
            <a:endParaRPr b="1"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2" name="Google Shape;932;p62">
            <a:hlinkClick r:id="rId18"/>
          </p:cNvPr>
          <p:cNvSpPr txBox="1"/>
          <p:nvPr/>
        </p:nvSpPr>
        <p:spPr>
          <a:xfrm>
            <a:off x="1316575" y="6051275"/>
            <a:ext cx="200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F2F2F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Узнать стоимость</a:t>
            </a:r>
            <a:endParaRPr b="1">
              <a:solidFill>
                <a:srgbClr val="2F2F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3" name="Google Shape;933;p62">
            <a:hlinkClick r:id="rId20"/>
          </p:cNvPr>
          <p:cNvSpPr/>
          <p:nvPr/>
        </p:nvSpPr>
        <p:spPr>
          <a:xfrm>
            <a:off x="7201375" y="874437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34" name="Google Shape;934;p62">
            <a:hlinkClick r:id="rId21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7423066" y="1068350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935" name="Google Shape;935;p62">
            <a:hlinkClick r:id="rId22"/>
          </p:cNvPr>
          <p:cNvSpPr txBox="1"/>
          <p:nvPr/>
        </p:nvSpPr>
        <p:spPr>
          <a:xfrm>
            <a:off x="7994551" y="946512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2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936" name="Google Shape;936;p62">
            <a:hlinkClick r:id="rId27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8042889" y="1318352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1" name="Google Shape;941;p63"/>
          <p:cNvPicPr preferRelativeResize="0"/>
          <p:nvPr/>
        </p:nvPicPr>
        <p:blipFill rotWithShape="1">
          <a:blip r:embed="rId3">
            <a:alphaModFix/>
          </a:blip>
          <a:srcRect b="0" l="5980" r="15949" t="15167"/>
          <a:stretch/>
        </p:blipFill>
        <p:spPr>
          <a:xfrm>
            <a:off x="727850" y="2446150"/>
            <a:ext cx="3063747" cy="4438848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42" name="Google Shape;942;p63"/>
          <p:cNvSpPr/>
          <p:nvPr/>
        </p:nvSpPr>
        <p:spPr>
          <a:xfrm>
            <a:off x="717750" y="675250"/>
            <a:ext cx="3073800" cy="1770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3" name="Google Shape;943;p63"/>
          <p:cNvSpPr txBox="1"/>
          <p:nvPr/>
        </p:nvSpPr>
        <p:spPr>
          <a:xfrm>
            <a:off x="932575" y="850225"/>
            <a:ext cx="2859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доводчиками, </a:t>
            </a: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механизм </a:t>
            </a: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пуш-оупен.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Мойка нержавейка, дозатор.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44" name="Google Shape;944;p63">
            <a:hlinkClick r:id="rId4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45" name="Google Shape;945;p63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Google Shape;946;p63">
            <a:hlinkClick r:id="rId7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947" name="Google Shape;947;p63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63"/>
          <p:cNvPicPr preferRelativeResize="0"/>
          <p:nvPr/>
        </p:nvPicPr>
        <p:blipFill rotWithShape="1">
          <a:blip r:embed="rId14">
            <a:alphaModFix/>
          </a:blip>
          <a:srcRect b="631" l="0" r="0" t="631"/>
          <a:stretch/>
        </p:blipFill>
        <p:spPr>
          <a:xfrm>
            <a:off x="3799049" y="675250"/>
            <a:ext cx="6290700" cy="4658448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49" name="Google Shape;949;p63"/>
          <p:cNvSpPr/>
          <p:nvPr/>
        </p:nvSpPr>
        <p:spPr>
          <a:xfrm>
            <a:off x="3791545" y="5336125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0" name="Google Shape;950;p63"/>
          <p:cNvSpPr txBox="1"/>
          <p:nvPr/>
        </p:nvSpPr>
        <p:spPr>
          <a:xfrm>
            <a:off x="6651125" y="5434950"/>
            <a:ext cx="3214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мм, плинтус квадро черный.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МДФ турция</a:t>
            </a: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51" name="Google Shape;951;p63"/>
          <p:cNvSpPr txBox="1"/>
          <p:nvPr/>
        </p:nvSpPr>
        <p:spPr>
          <a:xfrm>
            <a:off x="4003449" y="5480786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прямая</a:t>
            </a:r>
            <a:endParaRPr b="1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52" name="Google Shape;952;p63">
            <a:hlinkClick r:id="rId15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53" name="Google Shape;953;p63">
            <a:hlinkClick r:id="rId16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954" name="Google Shape;954;p63">
            <a:hlinkClick r:id="rId17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955" name="Google Shape;955;p63">
            <a:hlinkClick r:id="rId2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64"/>
          <p:cNvSpPr/>
          <p:nvPr/>
        </p:nvSpPr>
        <p:spPr>
          <a:xfrm>
            <a:off x="722701" y="675250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61" name="Google Shape;961;p64"/>
          <p:cNvPicPr preferRelativeResize="0"/>
          <p:nvPr/>
        </p:nvPicPr>
        <p:blipFill rotWithShape="1">
          <a:blip r:embed="rId3">
            <a:alphaModFix/>
          </a:blip>
          <a:srcRect b="0" l="4296" r="4296" t="0"/>
          <a:stretch/>
        </p:blipFill>
        <p:spPr>
          <a:xfrm>
            <a:off x="7002325" y="685375"/>
            <a:ext cx="3043500" cy="4439476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62" name="Google Shape;962;p64"/>
          <p:cNvSpPr txBox="1"/>
          <p:nvPr/>
        </p:nvSpPr>
        <p:spPr>
          <a:xfrm>
            <a:off x="934599" y="819911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63" name="Google Shape;963;p64"/>
          <p:cNvSpPr txBox="1"/>
          <p:nvPr/>
        </p:nvSpPr>
        <p:spPr>
          <a:xfrm>
            <a:off x="2884725" y="819900"/>
            <a:ext cx="38613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38мм, плинтус квадро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АГТ Турция глянцевые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64" name="Google Shape;964;p64"/>
          <p:cNvSpPr/>
          <p:nvPr/>
        </p:nvSpPr>
        <p:spPr>
          <a:xfrm>
            <a:off x="6993175" y="5124850"/>
            <a:ext cx="3073800" cy="1760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5" name="Google Shape;965;p64"/>
          <p:cNvSpPr txBox="1"/>
          <p:nvPr/>
        </p:nvSpPr>
        <p:spPr>
          <a:xfrm>
            <a:off x="6997600" y="4619325"/>
            <a:ext cx="28662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 с механизмом плавного закрывания, пуш-оупен.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latin typeface="Helvetica Neue"/>
                <a:ea typeface="Helvetica Neue"/>
                <a:cs typeface="Helvetica Neue"/>
                <a:sym typeface="Helvetica Neue"/>
              </a:rPr>
              <a:t>Мойка-нержавейка, смеситель, дозатор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66" name="Google Shape;966;p64">
            <a:hlinkClick r:id="rId4"/>
          </p:cNvPr>
          <p:cNvSpPr/>
          <p:nvPr/>
        </p:nvSpPr>
        <p:spPr>
          <a:xfrm>
            <a:off x="4088725" y="5764962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67" name="Google Shape;967;p64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310416" y="5958875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Google Shape;968;p64">
            <a:hlinkClick r:id="rId7"/>
          </p:cNvPr>
          <p:cNvSpPr txBox="1"/>
          <p:nvPr/>
        </p:nvSpPr>
        <p:spPr>
          <a:xfrm>
            <a:off x="4881901" y="5837037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969" name="Google Shape;969;p64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930239" y="6208877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64"/>
          <p:cNvPicPr preferRelativeResize="0"/>
          <p:nvPr/>
        </p:nvPicPr>
        <p:blipFill rotWithShape="1">
          <a:blip r:embed="rId14">
            <a:alphaModFix/>
          </a:blip>
          <a:srcRect b="228" l="0" r="0" t="228"/>
          <a:stretch/>
        </p:blipFill>
        <p:spPr>
          <a:xfrm>
            <a:off x="753150" y="2226550"/>
            <a:ext cx="6240024" cy="4658451"/>
          </a:xfrm>
          <a:prstGeom prst="rect">
            <a:avLst/>
          </a:prstGeom>
          <a:noFill/>
          <a:ln>
            <a:noFill/>
          </a:ln>
        </p:spPr>
      </p:pic>
      <p:sp>
        <p:nvSpPr>
          <p:cNvPr id="971" name="Google Shape;971;p64">
            <a:hlinkClick r:id="rId15"/>
          </p:cNvPr>
          <p:cNvSpPr/>
          <p:nvPr/>
        </p:nvSpPr>
        <p:spPr>
          <a:xfrm>
            <a:off x="1129375" y="5959025"/>
            <a:ext cx="2378100" cy="61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2" name="Google Shape;972;p64">
            <a:hlinkClick r:id="rId16"/>
          </p:cNvPr>
          <p:cNvSpPr txBox="1"/>
          <p:nvPr/>
        </p:nvSpPr>
        <p:spPr>
          <a:xfrm>
            <a:off x="3633853" y="5969580"/>
            <a:ext cx="2511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lt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Пройдите опрос и узнайте стоимость</a:t>
            </a:r>
            <a:r>
              <a:rPr b="1" lang="ru"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кухни</a:t>
            </a:r>
            <a:endParaRPr b="1"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73" name="Google Shape;973;p64">
            <a:hlinkClick r:id="rId18"/>
          </p:cNvPr>
          <p:cNvSpPr txBox="1"/>
          <p:nvPr/>
        </p:nvSpPr>
        <p:spPr>
          <a:xfrm>
            <a:off x="1316575" y="6051275"/>
            <a:ext cx="200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F2F2F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Узнать стоимость</a:t>
            </a:r>
            <a:endParaRPr b="1">
              <a:solidFill>
                <a:srgbClr val="2F2F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74" name="Google Shape;974;p64">
            <a:hlinkClick action="ppaction://hlinksldjump" r:id="rId20"/>
          </p:cNvPr>
          <p:cNvSpPr/>
          <p:nvPr/>
        </p:nvSpPr>
        <p:spPr>
          <a:xfrm>
            <a:off x="7201375" y="874437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75" name="Google Shape;975;p64">
            <a:hlinkClick action="ppaction://hlinksldjump" r:id="rId21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7423066" y="1068350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p64">
            <a:hlinkClick action="ppaction://hlinksldjump" r:id="rId22"/>
          </p:cNvPr>
          <p:cNvSpPr txBox="1"/>
          <p:nvPr/>
        </p:nvSpPr>
        <p:spPr>
          <a:xfrm>
            <a:off x="7994551" y="946512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action="ppaction://hlinksldjump" r:id="rId2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action="ppaction://hlinksldjump" r:id="rId2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action="ppaction://hlinksldjump" r:id="rId2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action="ppaction://hlinksldjump" r:id="rId2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977" name="Google Shape;977;p64">
            <a:hlinkClick action="ppaction://hlinksldjump" r:id="rId27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8042889" y="1318352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2" name="Google Shape;982;p65"/>
          <p:cNvPicPr preferRelativeResize="0"/>
          <p:nvPr/>
        </p:nvPicPr>
        <p:blipFill rotWithShape="1">
          <a:blip r:embed="rId3">
            <a:alphaModFix/>
          </a:blip>
          <a:srcRect b="17805" l="315" r="4137" t="-21625"/>
          <a:stretch/>
        </p:blipFill>
        <p:spPr>
          <a:xfrm>
            <a:off x="727850" y="2446150"/>
            <a:ext cx="3063747" cy="4438848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83" name="Google Shape;983;p65"/>
          <p:cNvSpPr/>
          <p:nvPr/>
        </p:nvSpPr>
        <p:spPr>
          <a:xfrm>
            <a:off x="717750" y="675250"/>
            <a:ext cx="3073800" cy="1770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4" name="Google Shape;984;p65"/>
          <p:cNvSpPr txBox="1"/>
          <p:nvPr/>
        </p:nvSpPr>
        <p:spPr>
          <a:xfrm>
            <a:off x="932575" y="850225"/>
            <a:ext cx="2859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доводчиками, механизм пуш-оупен.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Мойка нержавейка, смеситель, дозатор, алюминиевый поддон.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85" name="Google Shape;985;p65">
            <a:hlinkClick r:id="rId4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6" name="Google Shape;986;p65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987" name="Google Shape;987;p65">
            <a:hlinkClick r:id="rId7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988" name="Google Shape;988;p65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65"/>
          <p:cNvPicPr preferRelativeResize="0"/>
          <p:nvPr/>
        </p:nvPicPr>
        <p:blipFill rotWithShape="1">
          <a:blip r:embed="rId14">
            <a:alphaModFix/>
          </a:blip>
          <a:srcRect b="3425" l="0" r="0" t="633"/>
          <a:stretch/>
        </p:blipFill>
        <p:spPr>
          <a:xfrm>
            <a:off x="3799050" y="675250"/>
            <a:ext cx="6290700" cy="4526751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90" name="Google Shape;990;p65"/>
          <p:cNvSpPr/>
          <p:nvPr/>
        </p:nvSpPr>
        <p:spPr>
          <a:xfrm>
            <a:off x="3791550" y="5202000"/>
            <a:ext cx="6290700" cy="1685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1" name="Google Shape;991;p65"/>
          <p:cNvSpPr txBox="1"/>
          <p:nvPr/>
        </p:nvSpPr>
        <p:spPr>
          <a:xfrm>
            <a:off x="6596925" y="5376763"/>
            <a:ext cx="3269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Пленка ПВХ в сером цвете. Фрезеровка волна МДФ в белом цвете пленка ПВХ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92" name="Google Shape;992;p65"/>
          <p:cNvSpPr txBox="1"/>
          <p:nvPr/>
        </p:nvSpPr>
        <p:spPr>
          <a:xfrm>
            <a:off x="4003450" y="5318788"/>
            <a:ext cx="2906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b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 пола до потолка</a:t>
            </a:r>
            <a:endParaRPr b="1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93" name="Google Shape;993;p65">
            <a:hlinkClick r:id="rId15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94" name="Google Shape;994;p65">
            <a:hlinkClick r:id="rId16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65">
            <a:hlinkClick r:id="rId17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996" name="Google Shape;996;p65">
            <a:hlinkClick r:id="rId2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7" name="Google Shape;997;p65"/>
          <p:cNvPicPr preferRelativeResize="0"/>
          <p:nvPr/>
        </p:nvPicPr>
        <p:blipFill rotWithShape="1">
          <a:blip r:embed="rId23">
            <a:alphaModFix/>
          </a:blip>
          <a:srcRect b="3638" l="0" r="19646" t="20240"/>
          <a:stretch/>
        </p:blipFill>
        <p:spPr>
          <a:xfrm>
            <a:off x="717750" y="2446150"/>
            <a:ext cx="3063750" cy="21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66"/>
          <p:cNvSpPr/>
          <p:nvPr/>
        </p:nvSpPr>
        <p:spPr>
          <a:xfrm>
            <a:off x="722701" y="675250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03" name="Google Shape;1003;p66"/>
          <p:cNvPicPr preferRelativeResize="0"/>
          <p:nvPr/>
        </p:nvPicPr>
        <p:blipFill rotWithShape="1">
          <a:blip r:embed="rId3">
            <a:alphaModFix/>
          </a:blip>
          <a:srcRect b="0" l="0" r="19061" t="11449"/>
          <a:stretch/>
        </p:blipFill>
        <p:spPr>
          <a:xfrm>
            <a:off x="7002325" y="685375"/>
            <a:ext cx="3043500" cy="4439475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04" name="Google Shape;1004;p66"/>
          <p:cNvSpPr txBox="1"/>
          <p:nvPr/>
        </p:nvSpPr>
        <p:spPr>
          <a:xfrm>
            <a:off x="934600" y="819900"/>
            <a:ext cx="2657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П-образная кухня от пола до потолка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05" name="Google Shape;1005;p66"/>
          <p:cNvSpPr txBox="1"/>
          <p:nvPr/>
        </p:nvSpPr>
        <p:spPr>
          <a:xfrm>
            <a:off x="2884725" y="819900"/>
            <a:ext cx="38613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38мм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АГТ Турция глянцевые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06" name="Google Shape;1006;p66"/>
          <p:cNvSpPr/>
          <p:nvPr/>
        </p:nvSpPr>
        <p:spPr>
          <a:xfrm>
            <a:off x="6993175" y="5124850"/>
            <a:ext cx="3073800" cy="1760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7" name="Google Shape;1007;p66"/>
          <p:cNvSpPr txBox="1"/>
          <p:nvPr/>
        </p:nvSpPr>
        <p:spPr>
          <a:xfrm>
            <a:off x="6993175" y="4619325"/>
            <a:ext cx="28704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 с механизмом плавного закрывания, пуш-оупен.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latin typeface="Helvetica Neue"/>
                <a:ea typeface="Helvetica Neue"/>
                <a:cs typeface="Helvetica Neue"/>
                <a:sym typeface="Helvetica Neue"/>
              </a:rPr>
              <a:t>Подоконник, стол, пенал. Мойка- нержавейка, дозатор, вытяжка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08" name="Google Shape;1008;p66">
            <a:hlinkClick r:id="rId4"/>
          </p:cNvPr>
          <p:cNvSpPr/>
          <p:nvPr/>
        </p:nvSpPr>
        <p:spPr>
          <a:xfrm>
            <a:off x="4088725" y="5764962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09" name="Google Shape;1009;p66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310416" y="5958875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0" name="Google Shape;1010;p66">
            <a:hlinkClick r:id="rId7"/>
          </p:cNvPr>
          <p:cNvSpPr txBox="1"/>
          <p:nvPr/>
        </p:nvSpPr>
        <p:spPr>
          <a:xfrm>
            <a:off x="4881901" y="5837037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11" name="Google Shape;1011;p66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930239" y="6208877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66"/>
          <p:cNvPicPr preferRelativeResize="0"/>
          <p:nvPr/>
        </p:nvPicPr>
        <p:blipFill rotWithShape="1">
          <a:blip r:embed="rId14">
            <a:alphaModFix/>
          </a:blip>
          <a:srcRect b="11366" l="0" r="0" t="32642"/>
          <a:stretch/>
        </p:blipFill>
        <p:spPr>
          <a:xfrm>
            <a:off x="753150" y="2226550"/>
            <a:ext cx="6240024" cy="4658451"/>
          </a:xfrm>
          <a:prstGeom prst="rect">
            <a:avLst/>
          </a:prstGeom>
          <a:noFill/>
          <a:ln>
            <a:noFill/>
          </a:ln>
        </p:spPr>
      </p:pic>
      <p:sp>
        <p:nvSpPr>
          <p:cNvPr id="1013" name="Google Shape;1013;p66">
            <a:hlinkClick r:id="rId15"/>
          </p:cNvPr>
          <p:cNvSpPr/>
          <p:nvPr/>
        </p:nvSpPr>
        <p:spPr>
          <a:xfrm>
            <a:off x="1129375" y="5959025"/>
            <a:ext cx="2378100" cy="61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4" name="Google Shape;1014;p66">
            <a:hlinkClick r:id="rId16"/>
          </p:cNvPr>
          <p:cNvSpPr txBox="1"/>
          <p:nvPr/>
        </p:nvSpPr>
        <p:spPr>
          <a:xfrm>
            <a:off x="3633853" y="5969580"/>
            <a:ext cx="2511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lt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Пройдите опрос и узнайте стоимость</a:t>
            </a:r>
            <a:r>
              <a:rPr b="1" lang="ru"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кухни</a:t>
            </a:r>
            <a:endParaRPr b="1"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15" name="Google Shape;1015;p66">
            <a:hlinkClick r:id="rId18"/>
          </p:cNvPr>
          <p:cNvSpPr txBox="1"/>
          <p:nvPr/>
        </p:nvSpPr>
        <p:spPr>
          <a:xfrm>
            <a:off x="1316575" y="6051275"/>
            <a:ext cx="200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F2F2F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Узнать стоимость</a:t>
            </a:r>
            <a:endParaRPr b="1">
              <a:solidFill>
                <a:srgbClr val="2F2F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16" name="Google Shape;1016;p66">
            <a:hlinkClick r:id="rId20"/>
          </p:cNvPr>
          <p:cNvSpPr/>
          <p:nvPr/>
        </p:nvSpPr>
        <p:spPr>
          <a:xfrm>
            <a:off x="7201375" y="3971762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17" name="Google Shape;1017;p66">
            <a:hlinkClick r:id="rId21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7423066" y="4165675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8" name="Google Shape;1018;p66">
            <a:hlinkClick r:id="rId22"/>
          </p:cNvPr>
          <p:cNvSpPr txBox="1"/>
          <p:nvPr/>
        </p:nvSpPr>
        <p:spPr>
          <a:xfrm>
            <a:off x="7994551" y="4043837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434343"/>
                </a:solidFill>
                <a:uFill>
                  <a:noFill/>
                </a:uFill>
                <a:hlinkClick r:id="rId2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2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19" name="Google Shape;1019;p66">
            <a:hlinkClick r:id="rId28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8042889" y="4415677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Google Shape;1024;p67"/>
          <p:cNvPicPr preferRelativeResize="0"/>
          <p:nvPr/>
        </p:nvPicPr>
        <p:blipFill rotWithShape="1">
          <a:blip r:embed="rId3">
            <a:alphaModFix/>
          </a:blip>
          <a:srcRect b="0" l="3984" r="3984" t="0"/>
          <a:stretch/>
        </p:blipFill>
        <p:spPr>
          <a:xfrm>
            <a:off x="727850" y="2446150"/>
            <a:ext cx="3063747" cy="4438848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25" name="Google Shape;1025;p67"/>
          <p:cNvSpPr/>
          <p:nvPr/>
        </p:nvSpPr>
        <p:spPr>
          <a:xfrm>
            <a:off x="717750" y="675250"/>
            <a:ext cx="3073800" cy="1770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6" name="Google Shape;1026;p67"/>
          <p:cNvSpPr txBox="1"/>
          <p:nvPr/>
        </p:nvSpPr>
        <p:spPr>
          <a:xfrm>
            <a:off x="932575" y="850225"/>
            <a:ext cx="2859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 для плавного закрывания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Мойка нержавейка, дозатор, встроенная духовка, микроволновка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27" name="Google Shape;1027;p67">
            <a:hlinkClick r:id="rId4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28" name="Google Shape;1028;p67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9" name="Google Shape;1029;p67">
            <a:hlinkClick r:id="rId7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30" name="Google Shape;1030;p67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Google Shape;1031;p67"/>
          <p:cNvPicPr preferRelativeResize="0"/>
          <p:nvPr/>
        </p:nvPicPr>
        <p:blipFill rotWithShape="1">
          <a:blip r:embed="rId14">
            <a:alphaModFix/>
          </a:blip>
          <a:srcRect b="11966" l="0" r="10144" t="1819"/>
          <a:stretch/>
        </p:blipFill>
        <p:spPr>
          <a:xfrm>
            <a:off x="3799050" y="675250"/>
            <a:ext cx="6290700" cy="4526751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32" name="Google Shape;1032;p67"/>
          <p:cNvSpPr/>
          <p:nvPr/>
        </p:nvSpPr>
        <p:spPr>
          <a:xfrm>
            <a:off x="3791550" y="5202000"/>
            <a:ext cx="6290700" cy="1685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3" name="Google Shape;1033;p67"/>
          <p:cNvSpPr txBox="1"/>
          <p:nvPr/>
        </p:nvSpPr>
        <p:spPr>
          <a:xfrm>
            <a:off x="6596925" y="5376763"/>
            <a:ext cx="3269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Серый матовый, фрезеровка волна эмаль, белый матовый, стеклянный фасад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34" name="Google Shape;1034;p67"/>
          <p:cNvSpPr txBox="1"/>
          <p:nvPr/>
        </p:nvSpPr>
        <p:spPr>
          <a:xfrm>
            <a:off x="4003450" y="5318788"/>
            <a:ext cx="2906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b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 пола до потолка</a:t>
            </a:r>
            <a:endParaRPr b="1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35" name="Google Shape;1035;p67">
            <a:hlinkClick r:id="rId15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36" name="Google Shape;1036;p67">
            <a:hlinkClick r:id="rId16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37" name="Google Shape;1037;p67">
            <a:hlinkClick r:id="rId17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38" name="Google Shape;1038;p67">
            <a:hlinkClick r:id="rId2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68"/>
          <p:cNvSpPr/>
          <p:nvPr/>
        </p:nvSpPr>
        <p:spPr>
          <a:xfrm>
            <a:off x="722701" y="675250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44" name="Google Shape;1044;p68"/>
          <p:cNvPicPr preferRelativeResize="0"/>
          <p:nvPr/>
        </p:nvPicPr>
        <p:blipFill rotWithShape="1">
          <a:blip r:embed="rId3">
            <a:alphaModFix/>
          </a:blip>
          <a:srcRect b="0" l="4296" r="4296" t="0"/>
          <a:stretch/>
        </p:blipFill>
        <p:spPr>
          <a:xfrm>
            <a:off x="7002325" y="685375"/>
            <a:ext cx="3043500" cy="4439476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45" name="Google Shape;1045;p68"/>
          <p:cNvSpPr txBox="1"/>
          <p:nvPr/>
        </p:nvSpPr>
        <p:spPr>
          <a:xfrm>
            <a:off x="934600" y="819900"/>
            <a:ext cx="2657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прямая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46" name="Google Shape;1046;p68"/>
          <p:cNvSpPr txBox="1"/>
          <p:nvPr/>
        </p:nvSpPr>
        <p:spPr>
          <a:xfrm>
            <a:off x="2884725" y="819900"/>
            <a:ext cx="38613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38мм. Цвет Дуб Ватан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АГТ Турция белые матовые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47" name="Google Shape;1047;p68"/>
          <p:cNvSpPr/>
          <p:nvPr/>
        </p:nvSpPr>
        <p:spPr>
          <a:xfrm>
            <a:off x="6993175" y="5124850"/>
            <a:ext cx="3073800" cy="1760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8" name="Google Shape;1048;p68"/>
          <p:cNvSpPr txBox="1"/>
          <p:nvPr/>
        </p:nvSpPr>
        <p:spPr>
          <a:xfrm>
            <a:off x="6993175" y="4619325"/>
            <a:ext cx="28704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 с механизмом плавного закрывания, пуш-оупен.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latin typeface="Helvetica Neue"/>
                <a:ea typeface="Helvetica Neue"/>
                <a:cs typeface="Helvetica Neue"/>
                <a:sym typeface="Helvetica Neue"/>
              </a:rPr>
              <a:t>Мойка- нержавейка, смеситель, стеновая панель, плинтус квадро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49" name="Google Shape;1049;p68">
            <a:hlinkClick r:id="rId4"/>
          </p:cNvPr>
          <p:cNvSpPr/>
          <p:nvPr/>
        </p:nvSpPr>
        <p:spPr>
          <a:xfrm>
            <a:off x="4088725" y="5764962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50" name="Google Shape;1050;p68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310416" y="5958875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51" name="Google Shape;1051;p68">
            <a:hlinkClick r:id="rId7"/>
          </p:cNvPr>
          <p:cNvSpPr txBox="1"/>
          <p:nvPr/>
        </p:nvSpPr>
        <p:spPr>
          <a:xfrm>
            <a:off x="4881901" y="5837037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52" name="Google Shape;1052;p68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930239" y="6208877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68"/>
          <p:cNvPicPr preferRelativeResize="0"/>
          <p:nvPr/>
        </p:nvPicPr>
        <p:blipFill rotWithShape="1">
          <a:blip r:embed="rId14">
            <a:alphaModFix/>
          </a:blip>
          <a:srcRect b="9474" l="7842" r="10724" t="9474"/>
          <a:stretch/>
        </p:blipFill>
        <p:spPr>
          <a:xfrm>
            <a:off x="753150" y="2226550"/>
            <a:ext cx="6240024" cy="4658451"/>
          </a:xfrm>
          <a:prstGeom prst="rect">
            <a:avLst/>
          </a:prstGeom>
          <a:noFill/>
          <a:ln>
            <a:noFill/>
          </a:ln>
        </p:spPr>
      </p:pic>
      <p:sp>
        <p:nvSpPr>
          <p:cNvPr id="1054" name="Google Shape;1054;p68">
            <a:hlinkClick r:id="rId15"/>
          </p:cNvPr>
          <p:cNvSpPr/>
          <p:nvPr/>
        </p:nvSpPr>
        <p:spPr>
          <a:xfrm>
            <a:off x="1129375" y="5959025"/>
            <a:ext cx="2378100" cy="61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5" name="Google Shape;1055;p68">
            <a:hlinkClick r:id="rId16"/>
          </p:cNvPr>
          <p:cNvSpPr txBox="1"/>
          <p:nvPr/>
        </p:nvSpPr>
        <p:spPr>
          <a:xfrm>
            <a:off x="3633853" y="5969580"/>
            <a:ext cx="2511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rgbClr val="434343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Пройдите опрос и узнайте стоимость</a:t>
            </a:r>
            <a:r>
              <a:rPr b="1" lang="ru" sz="13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кухни</a:t>
            </a:r>
            <a:endParaRPr b="1" sz="13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56" name="Google Shape;1056;p68">
            <a:hlinkClick r:id="rId18"/>
          </p:cNvPr>
          <p:cNvSpPr txBox="1"/>
          <p:nvPr/>
        </p:nvSpPr>
        <p:spPr>
          <a:xfrm>
            <a:off x="1316575" y="6051275"/>
            <a:ext cx="200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F2F2F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Узнать стоимость</a:t>
            </a:r>
            <a:endParaRPr b="1">
              <a:solidFill>
                <a:srgbClr val="2F2F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57" name="Google Shape;1057;p68">
            <a:hlinkClick r:id="rId20"/>
          </p:cNvPr>
          <p:cNvSpPr/>
          <p:nvPr/>
        </p:nvSpPr>
        <p:spPr>
          <a:xfrm>
            <a:off x="7201375" y="874437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58" name="Google Shape;1058;p68">
            <a:hlinkClick r:id="rId21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7423066" y="1068350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59" name="Google Shape;1059;p68">
            <a:hlinkClick r:id="rId22"/>
          </p:cNvPr>
          <p:cNvSpPr txBox="1"/>
          <p:nvPr/>
        </p:nvSpPr>
        <p:spPr>
          <a:xfrm>
            <a:off x="7994551" y="946512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2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60" name="Google Shape;1060;p68">
            <a:hlinkClick r:id="rId27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8042889" y="1318352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" name="Google Shape;1065;p69"/>
          <p:cNvPicPr preferRelativeResize="0"/>
          <p:nvPr/>
        </p:nvPicPr>
        <p:blipFill rotWithShape="1">
          <a:blip r:embed="rId3">
            <a:alphaModFix/>
          </a:blip>
          <a:srcRect b="0" l="3984" r="3984" t="0"/>
          <a:stretch/>
        </p:blipFill>
        <p:spPr>
          <a:xfrm>
            <a:off x="727850" y="2446150"/>
            <a:ext cx="3063747" cy="4438848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66" name="Google Shape;1066;p69"/>
          <p:cNvSpPr/>
          <p:nvPr/>
        </p:nvSpPr>
        <p:spPr>
          <a:xfrm>
            <a:off x="717750" y="675250"/>
            <a:ext cx="3073800" cy="1770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7" name="Google Shape;1067;p69"/>
          <p:cNvSpPr txBox="1"/>
          <p:nvPr/>
        </p:nvSpPr>
        <p:spPr>
          <a:xfrm>
            <a:off x="932575" y="850225"/>
            <a:ext cx="29991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 для плавного закрывания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Плинтус квадро, вытяжка, варочная панель, смеситель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8" name="Google Shape;1068;p69">
            <a:hlinkClick r:id="rId4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69" name="Google Shape;1069;p69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70" name="Google Shape;1070;p69">
            <a:hlinkClick r:id="rId7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71" name="Google Shape;1071;p69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2" name="Google Shape;1072;p69"/>
          <p:cNvPicPr preferRelativeResize="0"/>
          <p:nvPr/>
        </p:nvPicPr>
        <p:blipFill rotWithShape="1">
          <a:blip r:embed="rId14">
            <a:alphaModFix/>
          </a:blip>
          <a:srcRect b="2033" l="0" r="0" t="2024"/>
          <a:stretch/>
        </p:blipFill>
        <p:spPr>
          <a:xfrm>
            <a:off x="3799050" y="675250"/>
            <a:ext cx="6290700" cy="4526751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73" name="Google Shape;1073;p69"/>
          <p:cNvSpPr/>
          <p:nvPr/>
        </p:nvSpPr>
        <p:spPr>
          <a:xfrm>
            <a:off x="3791550" y="5202000"/>
            <a:ext cx="6290700" cy="1685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4" name="Google Shape;1074;p69"/>
          <p:cNvSpPr txBox="1"/>
          <p:nvPr/>
        </p:nvSpPr>
        <p:spPr>
          <a:xfrm>
            <a:off x="6866925" y="5376775"/>
            <a:ext cx="2999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МДФ Турция белого и темно-серого цвета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5" name="Google Shape;1075;p69"/>
          <p:cNvSpPr txBox="1"/>
          <p:nvPr/>
        </p:nvSpPr>
        <p:spPr>
          <a:xfrm>
            <a:off x="4003450" y="5318788"/>
            <a:ext cx="2906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b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 пола до потолка</a:t>
            </a:r>
            <a:endParaRPr b="1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6" name="Google Shape;1076;p69">
            <a:hlinkClick r:id="rId15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77" name="Google Shape;1077;p69">
            <a:hlinkClick r:id="rId16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78" name="Google Shape;1078;p69">
            <a:hlinkClick r:id="rId17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79" name="Google Shape;1079;p69">
            <a:hlinkClick r:id="rId2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70"/>
          <p:cNvSpPr/>
          <p:nvPr/>
        </p:nvSpPr>
        <p:spPr>
          <a:xfrm>
            <a:off x="722701" y="675250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85" name="Google Shape;1085;p70"/>
          <p:cNvPicPr preferRelativeResize="0"/>
          <p:nvPr/>
        </p:nvPicPr>
        <p:blipFill rotWithShape="1">
          <a:blip r:embed="rId3">
            <a:alphaModFix/>
          </a:blip>
          <a:srcRect b="0" l="4296" r="4296" t="0"/>
          <a:stretch/>
        </p:blipFill>
        <p:spPr>
          <a:xfrm>
            <a:off x="7002325" y="685375"/>
            <a:ext cx="3043500" cy="4439475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86" name="Google Shape;1086;p70"/>
          <p:cNvSpPr txBox="1"/>
          <p:nvPr/>
        </p:nvSpPr>
        <p:spPr>
          <a:xfrm>
            <a:off x="934600" y="819900"/>
            <a:ext cx="2657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87" name="Google Shape;1087;p70"/>
          <p:cNvSpPr txBox="1"/>
          <p:nvPr/>
        </p:nvSpPr>
        <p:spPr>
          <a:xfrm>
            <a:off x="2884725" y="819900"/>
            <a:ext cx="38613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38мм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АГТ Турция белые матовые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88" name="Google Shape;1088;p70"/>
          <p:cNvSpPr/>
          <p:nvPr/>
        </p:nvSpPr>
        <p:spPr>
          <a:xfrm>
            <a:off x="6993175" y="5124850"/>
            <a:ext cx="3073800" cy="1760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9" name="Google Shape;1089;p70"/>
          <p:cNvSpPr txBox="1"/>
          <p:nvPr/>
        </p:nvSpPr>
        <p:spPr>
          <a:xfrm>
            <a:off x="6993175" y="4619325"/>
            <a:ext cx="28704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 с механизмом плавного закрывания, пуш-оупен.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latin typeface="Helvetica Neue"/>
                <a:ea typeface="Helvetica Neue"/>
                <a:cs typeface="Helvetica Neue"/>
                <a:sym typeface="Helvetica Neue"/>
              </a:rPr>
              <a:t>Мойка- нержавейка, варочная панель, смеситель, вытяжка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90" name="Google Shape;1090;p70">
            <a:hlinkClick r:id="rId4"/>
          </p:cNvPr>
          <p:cNvSpPr/>
          <p:nvPr/>
        </p:nvSpPr>
        <p:spPr>
          <a:xfrm>
            <a:off x="4088725" y="5764962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91" name="Google Shape;1091;p70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310416" y="5958875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2" name="Google Shape;1092;p70">
            <a:hlinkClick r:id="rId7"/>
          </p:cNvPr>
          <p:cNvSpPr txBox="1"/>
          <p:nvPr/>
        </p:nvSpPr>
        <p:spPr>
          <a:xfrm>
            <a:off x="4881901" y="5837037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93" name="Google Shape;1093;p70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930239" y="6208877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70"/>
          <p:cNvPicPr preferRelativeResize="0"/>
          <p:nvPr/>
        </p:nvPicPr>
        <p:blipFill rotWithShape="1">
          <a:blip r:embed="rId14">
            <a:alphaModFix/>
          </a:blip>
          <a:srcRect b="228" l="0" r="0" t="228"/>
          <a:stretch/>
        </p:blipFill>
        <p:spPr>
          <a:xfrm>
            <a:off x="753150" y="2226550"/>
            <a:ext cx="6240022" cy="465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95" name="Google Shape;1095;p70">
            <a:hlinkClick r:id="rId15"/>
          </p:cNvPr>
          <p:cNvSpPr/>
          <p:nvPr/>
        </p:nvSpPr>
        <p:spPr>
          <a:xfrm>
            <a:off x="1129375" y="5959025"/>
            <a:ext cx="2378100" cy="61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6" name="Google Shape;1096;p70">
            <a:hlinkClick r:id="rId16"/>
          </p:cNvPr>
          <p:cNvSpPr txBox="1"/>
          <p:nvPr/>
        </p:nvSpPr>
        <p:spPr>
          <a:xfrm>
            <a:off x="3633853" y="5969580"/>
            <a:ext cx="2511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rgbClr val="434343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Пройдите опрос и узнайте стоимость</a:t>
            </a:r>
            <a:r>
              <a:rPr b="1" lang="ru" sz="13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кухни</a:t>
            </a:r>
            <a:endParaRPr b="1" sz="13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97" name="Google Shape;1097;p70">
            <a:hlinkClick r:id="rId18"/>
          </p:cNvPr>
          <p:cNvSpPr txBox="1"/>
          <p:nvPr/>
        </p:nvSpPr>
        <p:spPr>
          <a:xfrm>
            <a:off x="1316575" y="6051275"/>
            <a:ext cx="200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F2F2F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Узнать стоимость</a:t>
            </a:r>
            <a:endParaRPr b="1">
              <a:solidFill>
                <a:srgbClr val="2F2F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98" name="Google Shape;1098;p70">
            <a:hlinkClick r:id="rId20"/>
          </p:cNvPr>
          <p:cNvSpPr/>
          <p:nvPr/>
        </p:nvSpPr>
        <p:spPr>
          <a:xfrm>
            <a:off x="7201375" y="874437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99" name="Google Shape;1099;p70">
            <a:hlinkClick r:id="rId21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7423066" y="1068350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00" name="Google Shape;1100;p70">
            <a:hlinkClick r:id="rId22"/>
          </p:cNvPr>
          <p:cNvSpPr txBox="1"/>
          <p:nvPr/>
        </p:nvSpPr>
        <p:spPr>
          <a:xfrm>
            <a:off x="7994551" y="946512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2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01" name="Google Shape;1101;p70">
            <a:hlinkClick r:id="rId27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8042889" y="1318352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5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71"/>
          <p:cNvSpPr/>
          <p:nvPr/>
        </p:nvSpPr>
        <p:spPr>
          <a:xfrm>
            <a:off x="717750" y="675250"/>
            <a:ext cx="3073800" cy="1770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7" name="Google Shape;1107;p71"/>
          <p:cNvSpPr txBox="1"/>
          <p:nvPr/>
        </p:nvSpPr>
        <p:spPr>
          <a:xfrm>
            <a:off x="932575" y="850225"/>
            <a:ext cx="28539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 для плавного закрывания, механизм газлифт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Супрамат Турция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08" name="Google Shape;1108;p71">
            <a:hlinkClick r:id="rId3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09" name="Google Shape;1109;p71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0" name="Google Shape;1110;p71">
            <a:hlinkClick r:id="rId6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11" name="Google Shape;1111;p71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p71"/>
          <p:cNvPicPr preferRelativeResize="0"/>
          <p:nvPr/>
        </p:nvPicPr>
        <p:blipFill rotWithShape="1">
          <a:blip r:embed="rId13">
            <a:alphaModFix/>
          </a:blip>
          <a:srcRect b="2033" l="0" r="0" t="2024"/>
          <a:stretch/>
        </p:blipFill>
        <p:spPr>
          <a:xfrm>
            <a:off x="3799050" y="675250"/>
            <a:ext cx="6290701" cy="452675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13" name="Google Shape;1113;p71"/>
          <p:cNvSpPr/>
          <p:nvPr/>
        </p:nvSpPr>
        <p:spPr>
          <a:xfrm>
            <a:off x="3791550" y="5202000"/>
            <a:ext cx="6290700" cy="1685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4" name="Google Shape;1114;p71"/>
          <p:cNvSpPr txBox="1"/>
          <p:nvPr/>
        </p:nvSpPr>
        <p:spPr>
          <a:xfrm>
            <a:off x="5380500" y="5376775"/>
            <a:ext cx="44856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светло-мраморного цвета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Плинтус квадро, вытяжка, смеситель, посудомойка, варочная панель, ящики-тандембоксы, скрытые ящики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15" name="Google Shape;1115;p71"/>
          <p:cNvSpPr txBox="1"/>
          <p:nvPr/>
        </p:nvSpPr>
        <p:spPr>
          <a:xfrm>
            <a:off x="4003450" y="5318788"/>
            <a:ext cx="2906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b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 пола до потолка</a:t>
            </a:r>
            <a:endParaRPr b="1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16" name="Google Shape;1116;p71">
            <a:hlinkClick r:id="rId14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17" name="Google Shape;1117;p71">
            <a:hlinkClick r:id="rId15"/>
          </p:cNvPr>
          <p:cNvPicPr preferRelativeResize="0"/>
          <p:nvPr/>
        </p:nvPicPr>
        <p:blipFill rotWithShape="1">
          <a:blip r:embed="rId5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8" name="Google Shape;1118;p71">
            <a:hlinkClick r:id="rId16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19" name="Google Shape;1119;p71">
            <a:hlinkClick r:id="rId2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71"/>
          <p:cNvPicPr preferRelativeResize="0"/>
          <p:nvPr/>
        </p:nvPicPr>
        <p:blipFill rotWithShape="1">
          <a:blip r:embed="rId22">
            <a:alphaModFix/>
          </a:blip>
          <a:srcRect b="19930" l="3984" r="3984" t="-19930"/>
          <a:stretch/>
        </p:blipFill>
        <p:spPr>
          <a:xfrm>
            <a:off x="722775" y="2446150"/>
            <a:ext cx="3063746" cy="4438848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21" name="Google Shape;1121;p71"/>
          <p:cNvPicPr preferRelativeResize="0"/>
          <p:nvPr/>
        </p:nvPicPr>
        <p:blipFill rotWithShape="1">
          <a:blip r:embed="rId23">
            <a:alphaModFix/>
          </a:blip>
          <a:srcRect b="20713" l="501" r="3001" t="558"/>
          <a:stretch/>
        </p:blipFill>
        <p:spPr>
          <a:xfrm>
            <a:off x="705100" y="2408233"/>
            <a:ext cx="3093949" cy="177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8"/>
          <p:cNvPicPr preferRelativeResize="0"/>
          <p:nvPr/>
        </p:nvPicPr>
        <p:blipFill rotWithShape="1">
          <a:blip r:embed="rId3">
            <a:alphaModFix/>
          </a:blip>
          <a:srcRect b="631" l="0" r="0" t="631"/>
          <a:stretch/>
        </p:blipFill>
        <p:spPr>
          <a:xfrm>
            <a:off x="3791550" y="675250"/>
            <a:ext cx="6290701" cy="4658448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8"/>
          <p:cNvSpPr/>
          <p:nvPr/>
        </p:nvSpPr>
        <p:spPr>
          <a:xfrm>
            <a:off x="3791545" y="5336125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8"/>
          <p:cNvSpPr txBox="1"/>
          <p:nvPr/>
        </p:nvSpPr>
        <p:spPr>
          <a:xfrm>
            <a:off x="4626775" y="5511150"/>
            <a:ext cx="52389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</a:t>
            </a: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Агт Турция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8" name="Google Shape;128;p18"/>
          <p:cNvPicPr preferRelativeResize="0"/>
          <p:nvPr/>
        </p:nvPicPr>
        <p:blipFill rotWithShape="1">
          <a:blip r:embed="rId4">
            <a:alphaModFix/>
          </a:blip>
          <a:srcRect b="0" l="32627" r="7549" t="4315"/>
          <a:stretch/>
        </p:blipFill>
        <p:spPr>
          <a:xfrm>
            <a:off x="727850" y="3209950"/>
            <a:ext cx="3063749" cy="367505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8"/>
          <p:cNvSpPr/>
          <p:nvPr/>
        </p:nvSpPr>
        <p:spPr>
          <a:xfrm>
            <a:off x="717750" y="675250"/>
            <a:ext cx="3073800" cy="2534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8"/>
          <p:cNvSpPr txBox="1"/>
          <p:nvPr/>
        </p:nvSpPr>
        <p:spPr>
          <a:xfrm>
            <a:off x="932575" y="850225"/>
            <a:ext cx="27153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Стена: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Выложена плиткой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Встроенная техника, </a:t>
            </a: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встроенный холодильник, каменная мойка и смеситель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1" name="Google Shape;131;p18">
            <a:hlinkClick r:id="rId5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18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8">
            <a:hlinkClick r:id="rId8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34" name="Google Shape;134;p18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8"/>
          <p:cNvSpPr txBox="1"/>
          <p:nvPr/>
        </p:nvSpPr>
        <p:spPr>
          <a:xfrm>
            <a:off x="4003449" y="5480786"/>
            <a:ext cx="2250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прямая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72"/>
          <p:cNvSpPr/>
          <p:nvPr/>
        </p:nvSpPr>
        <p:spPr>
          <a:xfrm>
            <a:off x="722701" y="675250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27" name="Google Shape;1127;p72"/>
          <p:cNvPicPr preferRelativeResize="0"/>
          <p:nvPr/>
        </p:nvPicPr>
        <p:blipFill rotWithShape="1">
          <a:blip r:embed="rId3">
            <a:alphaModFix/>
          </a:blip>
          <a:srcRect b="0" l="4296" r="4296" t="0"/>
          <a:stretch/>
        </p:blipFill>
        <p:spPr>
          <a:xfrm>
            <a:off x="7002325" y="685375"/>
            <a:ext cx="3043500" cy="4439476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28" name="Google Shape;1128;p72"/>
          <p:cNvSpPr txBox="1"/>
          <p:nvPr/>
        </p:nvSpPr>
        <p:spPr>
          <a:xfrm>
            <a:off x="934600" y="819900"/>
            <a:ext cx="2657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прямая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 пола до потолка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29" name="Google Shape;1129;p72"/>
          <p:cNvSpPr txBox="1"/>
          <p:nvPr/>
        </p:nvSpPr>
        <p:spPr>
          <a:xfrm>
            <a:off x="2446725" y="819900"/>
            <a:ext cx="42993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38мм цвет Дуб Ватан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МДФ</a:t>
            </a: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 Турция светлый бетон и светло-кофейный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0" name="Google Shape;1130;p72"/>
          <p:cNvSpPr/>
          <p:nvPr/>
        </p:nvSpPr>
        <p:spPr>
          <a:xfrm>
            <a:off x="6993175" y="5124850"/>
            <a:ext cx="3073800" cy="1760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1" name="Google Shape;1131;p72"/>
          <p:cNvSpPr txBox="1"/>
          <p:nvPr/>
        </p:nvSpPr>
        <p:spPr>
          <a:xfrm>
            <a:off x="6993175" y="4619325"/>
            <a:ext cx="28704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 с механизмом плавного закрывания, пуш-оупен.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latin typeface="Helvetica Neue"/>
                <a:ea typeface="Helvetica Neue"/>
                <a:cs typeface="Helvetica Neue"/>
                <a:sym typeface="Helvetica Neue"/>
              </a:rPr>
              <a:t>Мойка-каменная, варочная панель, смеситель, микроволновка, вятяжка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2" name="Google Shape;1132;p72">
            <a:hlinkClick r:id="rId4"/>
          </p:cNvPr>
          <p:cNvSpPr/>
          <p:nvPr/>
        </p:nvSpPr>
        <p:spPr>
          <a:xfrm>
            <a:off x="4088725" y="5764962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33" name="Google Shape;1133;p72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310416" y="5958875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4" name="Google Shape;1134;p72">
            <a:hlinkClick r:id="rId7"/>
          </p:cNvPr>
          <p:cNvSpPr txBox="1"/>
          <p:nvPr/>
        </p:nvSpPr>
        <p:spPr>
          <a:xfrm>
            <a:off x="4881901" y="5837037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35" name="Google Shape;1135;p72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930239" y="6208877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72"/>
          <p:cNvPicPr preferRelativeResize="0"/>
          <p:nvPr/>
        </p:nvPicPr>
        <p:blipFill rotWithShape="1">
          <a:blip r:embed="rId14">
            <a:alphaModFix/>
          </a:blip>
          <a:srcRect b="228" l="0" r="0" t="228"/>
          <a:stretch/>
        </p:blipFill>
        <p:spPr>
          <a:xfrm>
            <a:off x="753150" y="2226550"/>
            <a:ext cx="6240024" cy="4658451"/>
          </a:xfrm>
          <a:prstGeom prst="rect">
            <a:avLst/>
          </a:prstGeom>
          <a:noFill/>
          <a:ln>
            <a:noFill/>
          </a:ln>
        </p:spPr>
      </p:pic>
      <p:sp>
        <p:nvSpPr>
          <p:cNvPr id="1137" name="Google Shape;1137;p72">
            <a:hlinkClick r:id="rId15"/>
          </p:cNvPr>
          <p:cNvSpPr/>
          <p:nvPr/>
        </p:nvSpPr>
        <p:spPr>
          <a:xfrm>
            <a:off x="1129375" y="5959025"/>
            <a:ext cx="2378100" cy="61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8" name="Google Shape;1138;p72">
            <a:hlinkClick r:id="rId16"/>
          </p:cNvPr>
          <p:cNvSpPr txBox="1"/>
          <p:nvPr/>
        </p:nvSpPr>
        <p:spPr>
          <a:xfrm>
            <a:off x="3633853" y="5969580"/>
            <a:ext cx="2511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7"/>
              </a:rPr>
              <a:t>Пройдите опрос и узнайте стоимость</a:t>
            </a: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 кухни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9" name="Google Shape;1139;p72">
            <a:hlinkClick r:id="rId18"/>
          </p:cNvPr>
          <p:cNvSpPr txBox="1"/>
          <p:nvPr/>
        </p:nvSpPr>
        <p:spPr>
          <a:xfrm>
            <a:off x="1316575" y="6051275"/>
            <a:ext cx="200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F2F2F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Узнать стоимость</a:t>
            </a:r>
            <a:endParaRPr b="1">
              <a:solidFill>
                <a:srgbClr val="2F2F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40" name="Google Shape;1140;p72">
            <a:hlinkClick r:id="rId20"/>
          </p:cNvPr>
          <p:cNvSpPr/>
          <p:nvPr/>
        </p:nvSpPr>
        <p:spPr>
          <a:xfrm>
            <a:off x="7201375" y="874437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41" name="Google Shape;1141;p72">
            <a:hlinkClick r:id="rId21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7423066" y="1068350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2" name="Google Shape;1142;p72">
            <a:hlinkClick r:id="rId22"/>
          </p:cNvPr>
          <p:cNvSpPr txBox="1"/>
          <p:nvPr/>
        </p:nvSpPr>
        <p:spPr>
          <a:xfrm>
            <a:off x="7994551" y="946512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2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43" name="Google Shape;1143;p72">
            <a:hlinkClick r:id="rId27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8042889" y="1318352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7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73"/>
          <p:cNvSpPr/>
          <p:nvPr/>
        </p:nvSpPr>
        <p:spPr>
          <a:xfrm>
            <a:off x="717750" y="675250"/>
            <a:ext cx="3073800" cy="1770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9" name="Google Shape;1149;p73"/>
          <p:cNvSpPr txBox="1"/>
          <p:nvPr/>
        </p:nvSpPr>
        <p:spPr>
          <a:xfrm>
            <a:off x="932575" y="850225"/>
            <a:ext cx="28539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доводчикам, механизмы Пуш-оупен, проемы для рук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Ламинированное ДСП в светло-бетонном цвете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50" name="Google Shape;1150;p73">
            <a:hlinkClick r:id="rId3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51" name="Google Shape;1151;p73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52" name="Google Shape;1152;p73">
            <a:hlinkClick r:id="rId6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53" name="Google Shape;1153;p7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4" name="Google Shape;1154;p73"/>
          <p:cNvPicPr preferRelativeResize="0"/>
          <p:nvPr/>
        </p:nvPicPr>
        <p:blipFill rotWithShape="1">
          <a:blip r:embed="rId13">
            <a:alphaModFix/>
          </a:blip>
          <a:srcRect b="2033" l="0" r="0" t="2024"/>
          <a:stretch/>
        </p:blipFill>
        <p:spPr>
          <a:xfrm>
            <a:off x="3799050" y="675250"/>
            <a:ext cx="6290700" cy="4526751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55" name="Google Shape;1155;p73"/>
          <p:cNvSpPr/>
          <p:nvPr/>
        </p:nvSpPr>
        <p:spPr>
          <a:xfrm>
            <a:off x="3791550" y="5202000"/>
            <a:ext cx="6290700" cy="1685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6" name="Google Shape;1156;p73"/>
          <p:cNvSpPr txBox="1"/>
          <p:nvPr/>
        </p:nvSpPr>
        <p:spPr>
          <a:xfrm>
            <a:off x="5380500" y="5376775"/>
            <a:ext cx="44856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38,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плинтус Квадро черный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Каменная мойка, встроенная микроволновка, духовка, вытяжка, варочная панель, посудомойка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57" name="Google Shape;1157;p73"/>
          <p:cNvSpPr txBox="1"/>
          <p:nvPr/>
        </p:nvSpPr>
        <p:spPr>
          <a:xfrm>
            <a:off x="4003450" y="5318788"/>
            <a:ext cx="2906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b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 пола до потолка</a:t>
            </a:r>
            <a:endParaRPr b="1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58" name="Google Shape;1158;p73">
            <a:hlinkClick r:id="rId14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59" name="Google Shape;1159;p73">
            <a:hlinkClick r:id="rId15"/>
          </p:cNvPr>
          <p:cNvPicPr preferRelativeResize="0"/>
          <p:nvPr/>
        </p:nvPicPr>
        <p:blipFill rotWithShape="1">
          <a:blip r:embed="rId5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60" name="Google Shape;1160;p73">
            <a:hlinkClick r:id="rId16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61" name="Google Shape;1161;p73">
            <a:hlinkClick r:id="rId2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73"/>
          <p:cNvPicPr preferRelativeResize="0"/>
          <p:nvPr/>
        </p:nvPicPr>
        <p:blipFill rotWithShape="1">
          <a:blip r:embed="rId22">
            <a:alphaModFix/>
          </a:blip>
          <a:srcRect b="0" l="3984" r="3984" t="0"/>
          <a:stretch/>
        </p:blipFill>
        <p:spPr>
          <a:xfrm>
            <a:off x="722775" y="2446150"/>
            <a:ext cx="3063747" cy="4438848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6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74"/>
          <p:cNvSpPr/>
          <p:nvPr/>
        </p:nvSpPr>
        <p:spPr>
          <a:xfrm>
            <a:off x="722701" y="675250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68" name="Google Shape;1168;p74"/>
          <p:cNvPicPr preferRelativeResize="0"/>
          <p:nvPr/>
        </p:nvPicPr>
        <p:blipFill rotWithShape="1">
          <a:blip r:embed="rId3">
            <a:alphaModFix/>
          </a:blip>
          <a:srcRect b="18473" l="3502" r="21976" t="0"/>
          <a:stretch/>
        </p:blipFill>
        <p:spPr>
          <a:xfrm>
            <a:off x="7002325" y="685375"/>
            <a:ext cx="3043500" cy="4439475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69" name="Google Shape;1169;p74"/>
          <p:cNvSpPr txBox="1"/>
          <p:nvPr/>
        </p:nvSpPr>
        <p:spPr>
          <a:xfrm>
            <a:off x="934600" y="819900"/>
            <a:ext cx="2657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прямая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 пола до потолка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0" name="Google Shape;1170;p74"/>
          <p:cNvSpPr txBox="1"/>
          <p:nvPr/>
        </p:nvSpPr>
        <p:spPr>
          <a:xfrm>
            <a:off x="1194700" y="819900"/>
            <a:ext cx="55512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 каменная, 40мм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МДФ Эмаль фрезеровка Волна/Рамка с золотистыми вставками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1" name="Google Shape;1171;p74"/>
          <p:cNvSpPr/>
          <p:nvPr/>
        </p:nvSpPr>
        <p:spPr>
          <a:xfrm>
            <a:off x="6993175" y="5124850"/>
            <a:ext cx="3073800" cy="1760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2" name="Google Shape;1172;p74"/>
          <p:cNvSpPr txBox="1"/>
          <p:nvPr/>
        </p:nvSpPr>
        <p:spPr>
          <a:xfrm>
            <a:off x="6993175" y="4619325"/>
            <a:ext cx="28704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 с механизмом плавного закрывания, пуш-оупен.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latin typeface="Helvetica Neue"/>
                <a:ea typeface="Helvetica Neue"/>
                <a:cs typeface="Helvetica Neue"/>
                <a:sym typeface="Helvetica Neue"/>
              </a:rPr>
              <a:t>Мойка-нержавейка, смеситель, дозатор, вытяжка, посудомойка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3" name="Google Shape;1173;p74">
            <a:hlinkClick r:id="rId4"/>
          </p:cNvPr>
          <p:cNvSpPr/>
          <p:nvPr/>
        </p:nvSpPr>
        <p:spPr>
          <a:xfrm>
            <a:off x="4088725" y="5764962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74" name="Google Shape;1174;p74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310416" y="5958875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75" name="Google Shape;1175;p74">
            <a:hlinkClick r:id="rId7"/>
          </p:cNvPr>
          <p:cNvSpPr txBox="1"/>
          <p:nvPr/>
        </p:nvSpPr>
        <p:spPr>
          <a:xfrm>
            <a:off x="4881901" y="5837037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76" name="Google Shape;1176;p74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930239" y="6208877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7" name="Google Shape;1177;p74"/>
          <p:cNvPicPr preferRelativeResize="0"/>
          <p:nvPr/>
        </p:nvPicPr>
        <p:blipFill rotWithShape="1">
          <a:blip r:embed="rId14">
            <a:alphaModFix/>
          </a:blip>
          <a:srcRect b="228" l="0" r="0" t="228"/>
          <a:stretch/>
        </p:blipFill>
        <p:spPr>
          <a:xfrm>
            <a:off x="753150" y="2226550"/>
            <a:ext cx="6240022" cy="465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78" name="Google Shape;1178;p74">
            <a:hlinkClick r:id="rId15"/>
          </p:cNvPr>
          <p:cNvSpPr/>
          <p:nvPr/>
        </p:nvSpPr>
        <p:spPr>
          <a:xfrm>
            <a:off x="1129375" y="5959025"/>
            <a:ext cx="2378100" cy="61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9" name="Google Shape;1179;p74">
            <a:hlinkClick r:id="rId16"/>
          </p:cNvPr>
          <p:cNvSpPr txBox="1"/>
          <p:nvPr/>
        </p:nvSpPr>
        <p:spPr>
          <a:xfrm>
            <a:off x="3633853" y="5969580"/>
            <a:ext cx="2511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lt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Пройдите опрос и узнайте стоимость</a:t>
            </a:r>
            <a:r>
              <a:rPr b="1" lang="ru"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кухни</a:t>
            </a:r>
            <a:endParaRPr b="1"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80" name="Google Shape;1180;p74">
            <a:hlinkClick r:id="rId18"/>
          </p:cNvPr>
          <p:cNvSpPr txBox="1"/>
          <p:nvPr/>
        </p:nvSpPr>
        <p:spPr>
          <a:xfrm>
            <a:off x="1316575" y="6051275"/>
            <a:ext cx="200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F2F2F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Узнать стоимость</a:t>
            </a:r>
            <a:endParaRPr b="1">
              <a:solidFill>
                <a:srgbClr val="2F2F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81" name="Google Shape;1181;p74">
            <a:hlinkClick r:id="rId20"/>
          </p:cNvPr>
          <p:cNvSpPr/>
          <p:nvPr/>
        </p:nvSpPr>
        <p:spPr>
          <a:xfrm>
            <a:off x="7201375" y="874437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82" name="Google Shape;1182;p74">
            <a:hlinkClick r:id="rId21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7423066" y="1068350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83" name="Google Shape;1183;p74">
            <a:hlinkClick r:id="rId22"/>
          </p:cNvPr>
          <p:cNvSpPr txBox="1"/>
          <p:nvPr/>
        </p:nvSpPr>
        <p:spPr>
          <a:xfrm>
            <a:off x="7994551" y="946512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2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84" name="Google Shape;1184;p74">
            <a:hlinkClick r:id="rId27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8042889" y="1318352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75"/>
          <p:cNvSpPr/>
          <p:nvPr/>
        </p:nvSpPr>
        <p:spPr>
          <a:xfrm>
            <a:off x="717750" y="675250"/>
            <a:ext cx="3073800" cy="1770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0" name="Google Shape;1190;p75"/>
          <p:cNvSpPr txBox="1"/>
          <p:nvPr/>
        </p:nvSpPr>
        <p:spPr>
          <a:xfrm>
            <a:off x="932575" y="850225"/>
            <a:ext cx="2853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доводчикам, механизмы Пуш-оупен, проемы для рук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МДФ Турция кремового цвета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1" name="Google Shape;1191;p75">
            <a:hlinkClick r:id="rId3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92" name="Google Shape;1192;p75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93" name="Google Shape;1193;p75">
            <a:hlinkClick r:id="rId6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94" name="Google Shape;1194;p75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5" name="Google Shape;1195;p75"/>
          <p:cNvPicPr preferRelativeResize="0"/>
          <p:nvPr/>
        </p:nvPicPr>
        <p:blipFill rotWithShape="1">
          <a:blip r:embed="rId13">
            <a:alphaModFix/>
          </a:blip>
          <a:srcRect b="23017" l="0" r="0" t="23012"/>
          <a:stretch/>
        </p:blipFill>
        <p:spPr>
          <a:xfrm>
            <a:off x="3799050" y="675250"/>
            <a:ext cx="6290700" cy="4526752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96" name="Google Shape;1196;p75"/>
          <p:cNvSpPr/>
          <p:nvPr/>
        </p:nvSpPr>
        <p:spPr>
          <a:xfrm>
            <a:off x="3791550" y="5202000"/>
            <a:ext cx="6290700" cy="1685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7" name="Google Shape;1197;p75"/>
          <p:cNvSpPr txBox="1"/>
          <p:nvPr/>
        </p:nvSpPr>
        <p:spPr>
          <a:xfrm>
            <a:off x="5380500" y="5300575"/>
            <a:ext cx="44856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38,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плинтус квадро серебристого цвета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Встроенная мойка, варочная панель, духовка, микроволновка, посудомойка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8" name="Google Shape;1198;p75"/>
          <p:cNvSpPr txBox="1"/>
          <p:nvPr/>
        </p:nvSpPr>
        <p:spPr>
          <a:xfrm>
            <a:off x="4003450" y="5293388"/>
            <a:ext cx="2906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b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 пола до потолка</a:t>
            </a:r>
            <a:endParaRPr b="1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9" name="Google Shape;1199;p75">
            <a:hlinkClick r:id="rId14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00" name="Google Shape;1200;p75">
            <a:hlinkClick r:id="rId15"/>
          </p:cNvPr>
          <p:cNvPicPr preferRelativeResize="0"/>
          <p:nvPr/>
        </p:nvPicPr>
        <p:blipFill rotWithShape="1">
          <a:blip r:embed="rId5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01" name="Google Shape;1201;p75">
            <a:hlinkClick r:id="rId16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F2F2F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Нажмите здесь</a:t>
            </a:r>
            <a:endParaRPr sz="10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202" name="Google Shape;1202;p75">
            <a:hlinkClick r:id="rId19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3" name="Google Shape;1203;p75"/>
          <p:cNvPicPr preferRelativeResize="0"/>
          <p:nvPr/>
        </p:nvPicPr>
        <p:blipFill rotWithShape="1">
          <a:blip r:embed="rId20">
            <a:alphaModFix/>
          </a:blip>
          <a:srcRect b="0" l="3984" r="3984" t="0"/>
          <a:stretch/>
        </p:blipFill>
        <p:spPr>
          <a:xfrm>
            <a:off x="722775" y="2446150"/>
            <a:ext cx="3063747" cy="4438848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76"/>
          <p:cNvSpPr/>
          <p:nvPr/>
        </p:nvSpPr>
        <p:spPr>
          <a:xfrm>
            <a:off x="722701" y="675250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09" name="Google Shape;1209;p76"/>
          <p:cNvPicPr preferRelativeResize="0"/>
          <p:nvPr/>
        </p:nvPicPr>
        <p:blipFill rotWithShape="1">
          <a:blip r:embed="rId3">
            <a:alphaModFix/>
          </a:blip>
          <a:srcRect b="0" l="4296" r="4296" t="0"/>
          <a:stretch/>
        </p:blipFill>
        <p:spPr>
          <a:xfrm>
            <a:off x="7002325" y="685375"/>
            <a:ext cx="3043500" cy="4439476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10" name="Google Shape;1210;p76"/>
          <p:cNvSpPr txBox="1"/>
          <p:nvPr/>
        </p:nvSpPr>
        <p:spPr>
          <a:xfrm>
            <a:off x="934600" y="819900"/>
            <a:ext cx="2657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прямая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 пола до потолка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11" name="Google Shape;1211;p76"/>
          <p:cNvSpPr txBox="1"/>
          <p:nvPr/>
        </p:nvSpPr>
        <p:spPr>
          <a:xfrm>
            <a:off x="1194700" y="743700"/>
            <a:ext cx="5551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 каменная, 40мм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Белый матовый, светло-кофейный цвет.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Стеновая панель в цвет столешницы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12" name="Google Shape;1212;p76"/>
          <p:cNvSpPr/>
          <p:nvPr/>
        </p:nvSpPr>
        <p:spPr>
          <a:xfrm>
            <a:off x="6993175" y="5124850"/>
            <a:ext cx="3073800" cy="1760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3" name="Google Shape;1213;p76"/>
          <p:cNvSpPr txBox="1"/>
          <p:nvPr/>
        </p:nvSpPr>
        <p:spPr>
          <a:xfrm>
            <a:off x="6993175" y="4619325"/>
            <a:ext cx="28704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 с механизмом плавного закрывания, пуш-оупен.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latin typeface="Helvetica Neue"/>
                <a:ea typeface="Helvetica Neue"/>
                <a:cs typeface="Helvetica Neue"/>
                <a:sym typeface="Helvetica Neue"/>
              </a:rPr>
              <a:t>Мойка-нержавейка, смеситель, вытяжка, микроволновка, духовка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14" name="Google Shape;1214;p76">
            <a:hlinkClick r:id="rId4"/>
          </p:cNvPr>
          <p:cNvSpPr/>
          <p:nvPr/>
        </p:nvSpPr>
        <p:spPr>
          <a:xfrm>
            <a:off x="4088725" y="5764962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15" name="Google Shape;1215;p76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310416" y="5958875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16" name="Google Shape;1216;p76">
            <a:hlinkClick r:id="rId7"/>
          </p:cNvPr>
          <p:cNvSpPr txBox="1"/>
          <p:nvPr/>
        </p:nvSpPr>
        <p:spPr>
          <a:xfrm>
            <a:off x="4881901" y="5837037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217" name="Google Shape;1217;p76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930239" y="6208877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Google Shape;1218;p76"/>
          <p:cNvPicPr preferRelativeResize="0"/>
          <p:nvPr/>
        </p:nvPicPr>
        <p:blipFill rotWithShape="1">
          <a:blip r:embed="rId14">
            <a:alphaModFix/>
          </a:blip>
          <a:srcRect b="228" l="0" r="0" t="228"/>
          <a:stretch/>
        </p:blipFill>
        <p:spPr>
          <a:xfrm>
            <a:off x="753150" y="2226550"/>
            <a:ext cx="6240022" cy="4658453"/>
          </a:xfrm>
          <a:prstGeom prst="rect">
            <a:avLst/>
          </a:prstGeom>
          <a:noFill/>
          <a:ln>
            <a:noFill/>
          </a:ln>
        </p:spPr>
      </p:pic>
      <p:sp>
        <p:nvSpPr>
          <p:cNvPr id="1219" name="Google Shape;1219;p76">
            <a:hlinkClick r:id="rId15"/>
          </p:cNvPr>
          <p:cNvSpPr/>
          <p:nvPr/>
        </p:nvSpPr>
        <p:spPr>
          <a:xfrm>
            <a:off x="1129375" y="5959025"/>
            <a:ext cx="2378100" cy="61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0" name="Google Shape;1220;p76">
            <a:hlinkClick r:id="rId16"/>
          </p:cNvPr>
          <p:cNvSpPr txBox="1"/>
          <p:nvPr/>
        </p:nvSpPr>
        <p:spPr>
          <a:xfrm>
            <a:off x="3633853" y="5969580"/>
            <a:ext cx="2511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lt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Пройдите опрос и узнайте стоимость</a:t>
            </a:r>
            <a:r>
              <a:rPr b="1" lang="ru"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кухни</a:t>
            </a:r>
            <a:endParaRPr b="1"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21" name="Google Shape;1221;p76">
            <a:hlinkClick r:id="rId18"/>
          </p:cNvPr>
          <p:cNvSpPr txBox="1"/>
          <p:nvPr/>
        </p:nvSpPr>
        <p:spPr>
          <a:xfrm>
            <a:off x="1316575" y="6051275"/>
            <a:ext cx="200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F2F2F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Узнать стоимость</a:t>
            </a:r>
            <a:endParaRPr b="1">
              <a:solidFill>
                <a:srgbClr val="2F2F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22" name="Google Shape;1222;p76">
            <a:hlinkClick r:id="rId20"/>
          </p:cNvPr>
          <p:cNvSpPr/>
          <p:nvPr/>
        </p:nvSpPr>
        <p:spPr>
          <a:xfrm>
            <a:off x="7201375" y="874437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23" name="Google Shape;1223;p76">
            <a:hlinkClick r:id="rId21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7423066" y="1068350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4" name="Google Shape;1224;p76">
            <a:hlinkClick r:id="rId22"/>
          </p:cNvPr>
          <p:cNvSpPr txBox="1"/>
          <p:nvPr/>
        </p:nvSpPr>
        <p:spPr>
          <a:xfrm>
            <a:off x="7994551" y="946512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F2F2F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    </a:t>
            </a:r>
            <a:r>
              <a:rPr lang="ru" sz="1200">
                <a:solidFill>
                  <a:schemeClr val="lt1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Н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Нажмите здесь</a:t>
            </a:r>
            <a:endParaRPr sz="10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225" name="Google Shape;1225;p76">
            <a:hlinkClick r:id="rId26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8042889" y="1318352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9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p77"/>
          <p:cNvSpPr/>
          <p:nvPr/>
        </p:nvSpPr>
        <p:spPr>
          <a:xfrm>
            <a:off x="717750" y="675250"/>
            <a:ext cx="3073800" cy="1770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1" name="Google Shape;1231;p77"/>
          <p:cNvSpPr txBox="1"/>
          <p:nvPr/>
        </p:nvSpPr>
        <p:spPr>
          <a:xfrm>
            <a:off x="932575" y="850225"/>
            <a:ext cx="2853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доводчикам, механизмы Пуш-оупен, проемы для рук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АГТ</a:t>
            </a: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Турция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32" name="Google Shape;1232;p77">
            <a:hlinkClick r:id="rId3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33" name="Google Shape;1233;p7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4" name="Google Shape;1234;p77">
            <a:hlinkClick r:id="rId6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235" name="Google Shape;1235;p77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6" name="Google Shape;1236;p77"/>
          <p:cNvPicPr preferRelativeResize="0"/>
          <p:nvPr/>
        </p:nvPicPr>
        <p:blipFill rotWithShape="1">
          <a:blip r:embed="rId13">
            <a:alphaModFix/>
          </a:blip>
          <a:srcRect b="23017" l="0" r="0" t="23012"/>
          <a:stretch/>
        </p:blipFill>
        <p:spPr>
          <a:xfrm>
            <a:off x="3799050" y="675250"/>
            <a:ext cx="6290700" cy="4526752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37" name="Google Shape;1237;p77"/>
          <p:cNvSpPr/>
          <p:nvPr/>
        </p:nvSpPr>
        <p:spPr>
          <a:xfrm>
            <a:off x="3791550" y="5202000"/>
            <a:ext cx="6290700" cy="1685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8" name="Google Shape;1238;p77"/>
          <p:cNvSpPr txBox="1"/>
          <p:nvPr/>
        </p:nvSpPr>
        <p:spPr>
          <a:xfrm>
            <a:off x="6067350" y="5300575"/>
            <a:ext cx="3798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38,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плинтус квадро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Встроенная мойка, варочная панель, духовка, микроволновка.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39" name="Google Shape;1239;p77"/>
          <p:cNvSpPr txBox="1"/>
          <p:nvPr/>
        </p:nvSpPr>
        <p:spPr>
          <a:xfrm>
            <a:off x="4003450" y="5293388"/>
            <a:ext cx="2906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40" name="Google Shape;1240;p77"/>
          <p:cNvPicPr preferRelativeResize="0"/>
          <p:nvPr/>
        </p:nvPicPr>
        <p:blipFill rotWithShape="1">
          <a:blip r:embed="rId14">
            <a:alphaModFix/>
          </a:blip>
          <a:srcRect b="0" l="3984" r="3984" t="0"/>
          <a:stretch/>
        </p:blipFill>
        <p:spPr>
          <a:xfrm>
            <a:off x="722775" y="2446150"/>
            <a:ext cx="3063747" cy="4438848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41" name="Google Shape;1241;p77">
            <a:hlinkClick r:id="rId15"/>
          </p:cNvPr>
          <p:cNvSpPr/>
          <p:nvPr/>
        </p:nvSpPr>
        <p:spPr>
          <a:xfrm>
            <a:off x="4003450" y="883425"/>
            <a:ext cx="28539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42" name="Google Shape;1242;p77">
            <a:hlinkClick r:id="rId16"/>
          </p:cNvPr>
          <p:cNvPicPr preferRelativeResize="0"/>
          <p:nvPr/>
        </p:nvPicPr>
        <p:blipFill rotWithShape="1">
          <a:blip r:embed="rId5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43" name="Google Shape;1243;p77">
            <a:hlinkClick r:id="rId17"/>
          </p:cNvPr>
          <p:cNvSpPr txBox="1"/>
          <p:nvPr/>
        </p:nvSpPr>
        <p:spPr>
          <a:xfrm>
            <a:off x="4796625" y="966264"/>
            <a:ext cx="19902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F2F2F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.    Нажмите здесь</a:t>
            </a:r>
            <a:endParaRPr sz="10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244" name="Google Shape;1244;p77">
            <a:hlinkClick r:id="rId20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70">
            <a:off x="4844964" y="1283369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8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p78"/>
          <p:cNvSpPr/>
          <p:nvPr/>
        </p:nvSpPr>
        <p:spPr>
          <a:xfrm>
            <a:off x="722701" y="675250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0" name="Google Shape;1250;p78"/>
          <p:cNvPicPr preferRelativeResize="0"/>
          <p:nvPr/>
        </p:nvPicPr>
        <p:blipFill rotWithShape="1">
          <a:blip r:embed="rId3">
            <a:alphaModFix/>
          </a:blip>
          <a:srcRect b="0" l="4296" r="4296" t="0"/>
          <a:stretch/>
        </p:blipFill>
        <p:spPr>
          <a:xfrm>
            <a:off x="7002325" y="685375"/>
            <a:ext cx="3043500" cy="4439476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51" name="Google Shape;1251;p78"/>
          <p:cNvSpPr txBox="1"/>
          <p:nvPr/>
        </p:nvSpPr>
        <p:spPr>
          <a:xfrm>
            <a:off x="934600" y="819900"/>
            <a:ext cx="2657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 пола до потолка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52" name="Google Shape;1252;p78"/>
          <p:cNvSpPr txBox="1"/>
          <p:nvPr/>
        </p:nvSpPr>
        <p:spPr>
          <a:xfrm>
            <a:off x="3320275" y="743700"/>
            <a:ext cx="34257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38мм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Белый цвет.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53" name="Google Shape;1253;p78"/>
          <p:cNvSpPr/>
          <p:nvPr/>
        </p:nvSpPr>
        <p:spPr>
          <a:xfrm>
            <a:off x="6993175" y="5124850"/>
            <a:ext cx="3073800" cy="1760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4" name="Google Shape;1254;p78"/>
          <p:cNvSpPr txBox="1"/>
          <p:nvPr/>
        </p:nvSpPr>
        <p:spPr>
          <a:xfrm>
            <a:off x="6993175" y="4619325"/>
            <a:ext cx="28704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 с механизмом плавного закрывания, пуш-оупен.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latin typeface="Helvetica Neue"/>
                <a:ea typeface="Helvetica Neue"/>
                <a:cs typeface="Helvetica Neue"/>
                <a:sym typeface="Helvetica Neue"/>
              </a:rPr>
              <a:t>Мойка, смеситель, духовка, варочная панель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55" name="Google Shape;1255;p78">
            <a:hlinkClick r:id="rId4"/>
          </p:cNvPr>
          <p:cNvSpPr/>
          <p:nvPr/>
        </p:nvSpPr>
        <p:spPr>
          <a:xfrm>
            <a:off x="4088725" y="5764962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6" name="Google Shape;1256;p78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310416" y="5958875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7" name="Google Shape;1257;p78">
            <a:hlinkClick r:id="rId7"/>
          </p:cNvPr>
          <p:cNvSpPr txBox="1"/>
          <p:nvPr/>
        </p:nvSpPr>
        <p:spPr>
          <a:xfrm>
            <a:off x="4881901" y="5837037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258" name="Google Shape;1258;p78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930239" y="6208877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9" name="Google Shape;1259;p78"/>
          <p:cNvPicPr preferRelativeResize="0"/>
          <p:nvPr/>
        </p:nvPicPr>
        <p:blipFill rotWithShape="1">
          <a:blip r:embed="rId14">
            <a:alphaModFix/>
          </a:blip>
          <a:srcRect b="2334" l="1777" r="2114" t="1999"/>
          <a:stretch/>
        </p:blipFill>
        <p:spPr>
          <a:xfrm>
            <a:off x="753150" y="2226550"/>
            <a:ext cx="6240024" cy="4658454"/>
          </a:xfrm>
          <a:prstGeom prst="rect">
            <a:avLst/>
          </a:prstGeom>
          <a:noFill/>
          <a:ln>
            <a:noFill/>
          </a:ln>
        </p:spPr>
      </p:pic>
      <p:sp>
        <p:nvSpPr>
          <p:cNvPr id="1260" name="Google Shape;1260;p78">
            <a:hlinkClick r:id="rId15"/>
          </p:cNvPr>
          <p:cNvSpPr/>
          <p:nvPr/>
        </p:nvSpPr>
        <p:spPr>
          <a:xfrm>
            <a:off x="1129375" y="5959025"/>
            <a:ext cx="2378100" cy="61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1" name="Google Shape;1261;p78">
            <a:hlinkClick r:id="rId16"/>
          </p:cNvPr>
          <p:cNvSpPr txBox="1"/>
          <p:nvPr/>
        </p:nvSpPr>
        <p:spPr>
          <a:xfrm>
            <a:off x="3633853" y="5969580"/>
            <a:ext cx="2511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lt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Пройдите опрос и узнайте стоимость</a:t>
            </a:r>
            <a:r>
              <a:rPr b="1" lang="ru"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кухни</a:t>
            </a:r>
            <a:endParaRPr b="1"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62" name="Google Shape;1262;p78">
            <a:hlinkClick r:id="rId18"/>
          </p:cNvPr>
          <p:cNvSpPr txBox="1"/>
          <p:nvPr/>
        </p:nvSpPr>
        <p:spPr>
          <a:xfrm>
            <a:off x="1316575" y="6051275"/>
            <a:ext cx="200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F2F2F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Узнать стоимость</a:t>
            </a:r>
            <a:endParaRPr b="1">
              <a:solidFill>
                <a:srgbClr val="2F2F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63" name="Google Shape;1263;p78">
            <a:hlinkClick r:id="rId20"/>
          </p:cNvPr>
          <p:cNvSpPr/>
          <p:nvPr/>
        </p:nvSpPr>
        <p:spPr>
          <a:xfrm>
            <a:off x="7201375" y="874437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64" name="Google Shape;1264;p78">
            <a:hlinkClick r:id="rId21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7423066" y="1068350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5" name="Google Shape;1265;p78">
            <a:hlinkClick r:id="rId22"/>
          </p:cNvPr>
          <p:cNvSpPr txBox="1"/>
          <p:nvPr/>
        </p:nvSpPr>
        <p:spPr>
          <a:xfrm>
            <a:off x="7973074" y="967990"/>
            <a:ext cx="18198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3"/>
              </a:rPr>
              <a:t>Смотреть видео 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.     Нажмите здесь</a:t>
            </a:r>
            <a:endParaRPr sz="10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266" name="Google Shape;1266;p78">
            <a:hlinkClick r:id="rId25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8021411" y="1264659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0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79"/>
          <p:cNvSpPr/>
          <p:nvPr/>
        </p:nvSpPr>
        <p:spPr>
          <a:xfrm>
            <a:off x="717750" y="675250"/>
            <a:ext cx="3073800" cy="1770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2" name="Google Shape;1272;p79"/>
          <p:cNvSpPr txBox="1"/>
          <p:nvPr/>
        </p:nvSpPr>
        <p:spPr>
          <a:xfrm>
            <a:off x="932575" y="850225"/>
            <a:ext cx="2853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доводчикам, механизмы Пуш-оупен, проемы для рук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МДФ белый глянец Турция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73" name="Google Shape;1273;p79">
            <a:hlinkClick r:id="rId3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74" name="Google Shape;1274;p79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75" name="Google Shape;1275;p79">
            <a:hlinkClick r:id="rId6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276" name="Google Shape;1276;p79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7" name="Google Shape;1277;p79"/>
          <p:cNvPicPr preferRelativeResize="0"/>
          <p:nvPr/>
        </p:nvPicPr>
        <p:blipFill rotWithShape="1">
          <a:blip r:embed="rId13">
            <a:alphaModFix/>
          </a:blip>
          <a:srcRect b="2033" l="0" r="0" t="2024"/>
          <a:stretch/>
        </p:blipFill>
        <p:spPr>
          <a:xfrm>
            <a:off x="3799050" y="675250"/>
            <a:ext cx="6290701" cy="4526753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78" name="Google Shape;1278;p79"/>
          <p:cNvSpPr/>
          <p:nvPr/>
        </p:nvSpPr>
        <p:spPr>
          <a:xfrm>
            <a:off x="3791550" y="5202000"/>
            <a:ext cx="6290700" cy="1685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9" name="Google Shape;1279;p79"/>
          <p:cNvSpPr txBox="1"/>
          <p:nvPr/>
        </p:nvSpPr>
        <p:spPr>
          <a:xfrm>
            <a:off x="5380500" y="5300575"/>
            <a:ext cx="44856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38,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плинтус квадро серебристого цвета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Каменная</a:t>
            </a: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мойка, смеситель, варочная панель, сушка-нержавейка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80" name="Google Shape;1280;p79"/>
          <p:cNvSpPr txBox="1"/>
          <p:nvPr/>
        </p:nvSpPr>
        <p:spPr>
          <a:xfrm>
            <a:off x="4003450" y="5293388"/>
            <a:ext cx="2906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b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 пола до потолка</a:t>
            </a:r>
            <a:endParaRPr b="1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81" name="Google Shape;1281;p79">
            <a:hlinkClick r:id="rId14"/>
          </p:cNvPr>
          <p:cNvSpPr/>
          <p:nvPr/>
        </p:nvSpPr>
        <p:spPr>
          <a:xfrm>
            <a:off x="4003450" y="883425"/>
            <a:ext cx="28539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82" name="Google Shape;1282;p79">
            <a:hlinkClick r:id="rId15"/>
          </p:cNvPr>
          <p:cNvPicPr preferRelativeResize="0"/>
          <p:nvPr/>
        </p:nvPicPr>
        <p:blipFill rotWithShape="1">
          <a:blip r:embed="rId5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83" name="Google Shape;1283;p79">
            <a:hlinkClick r:id="rId16"/>
          </p:cNvPr>
          <p:cNvSpPr txBox="1"/>
          <p:nvPr/>
        </p:nvSpPr>
        <p:spPr>
          <a:xfrm>
            <a:off x="4796625" y="966264"/>
            <a:ext cx="19902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7"/>
              </a:rPr>
              <a:t>Смотреть видео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.    Нажмите здесь</a:t>
            </a:r>
            <a:endParaRPr sz="10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284" name="Google Shape;1284;p79">
            <a:hlinkClick r:id="rId19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70">
            <a:off x="4844964" y="1283369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p79"/>
          <p:cNvPicPr preferRelativeResize="0"/>
          <p:nvPr/>
        </p:nvPicPr>
        <p:blipFill rotWithShape="1">
          <a:blip r:embed="rId20">
            <a:alphaModFix/>
          </a:blip>
          <a:srcRect b="0" l="3984" r="3984" t="0"/>
          <a:stretch/>
        </p:blipFill>
        <p:spPr>
          <a:xfrm>
            <a:off x="722775" y="2446150"/>
            <a:ext cx="3063747" cy="4438848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9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80"/>
          <p:cNvSpPr/>
          <p:nvPr/>
        </p:nvSpPr>
        <p:spPr>
          <a:xfrm>
            <a:off x="722701" y="675250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91" name="Google Shape;1291;p80"/>
          <p:cNvPicPr preferRelativeResize="0"/>
          <p:nvPr/>
        </p:nvPicPr>
        <p:blipFill rotWithShape="1">
          <a:blip r:embed="rId3">
            <a:alphaModFix/>
          </a:blip>
          <a:srcRect b="0" l="4296" r="4296" t="0"/>
          <a:stretch/>
        </p:blipFill>
        <p:spPr>
          <a:xfrm>
            <a:off x="7002325" y="685375"/>
            <a:ext cx="3043500" cy="4439476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92" name="Google Shape;1292;p80"/>
          <p:cNvSpPr txBox="1"/>
          <p:nvPr/>
        </p:nvSpPr>
        <p:spPr>
          <a:xfrm>
            <a:off x="934600" y="819900"/>
            <a:ext cx="2657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 пола до потолка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93" name="Google Shape;1293;p80"/>
          <p:cNvSpPr txBox="1"/>
          <p:nvPr/>
        </p:nvSpPr>
        <p:spPr>
          <a:xfrm>
            <a:off x="3210875" y="743700"/>
            <a:ext cx="35349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 каменная, 38мм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Белый матовый МДФ Турция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94" name="Google Shape;1294;p80"/>
          <p:cNvSpPr/>
          <p:nvPr/>
        </p:nvSpPr>
        <p:spPr>
          <a:xfrm>
            <a:off x="6993175" y="5124850"/>
            <a:ext cx="3073800" cy="1760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5" name="Google Shape;1295;p80"/>
          <p:cNvSpPr txBox="1"/>
          <p:nvPr/>
        </p:nvSpPr>
        <p:spPr>
          <a:xfrm>
            <a:off x="6993175" y="4619325"/>
            <a:ext cx="28704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 с механизмом плавного закрывания.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latin typeface="Helvetica Neue"/>
                <a:ea typeface="Helvetica Neue"/>
                <a:cs typeface="Helvetica Neue"/>
                <a:sym typeface="Helvetica Neue"/>
              </a:rPr>
              <a:t>Мойка-нержавейка, смеситель, фильтр для воды, плинтус квадро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96" name="Google Shape;1296;p80">
            <a:hlinkClick r:id="rId4"/>
          </p:cNvPr>
          <p:cNvSpPr/>
          <p:nvPr/>
        </p:nvSpPr>
        <p:spPr>
          <a:xfrm>
            <a:off x="4088725" y="5764962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97" name="Google Shape;1297;p80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310416" y="5958875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8" name="Google Shape;1298;p80">
            <a:hlinkClick r:id="rId7"/>
          </p:cNvPr>
          <p:cNvSpPr txBox="1"/>
          <p:nvPr/>
        </p:nvSpPr>
        <p:spPr>
          <a:xfrm>
            <a:off x="4881901" y="5837037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299" name="Google Shape;1299;p80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930239" y="6208877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0" name="Google Shape;1300;p80"/>
          <p:cNvPicPr preferRelativeResize="0"/>
          <p:nvPr/>
        </p:nvPicPr>
        <p:blipFill rotWithShape="1">
          <a:blip r:embed="rId14">
            <a:alphaModFix/>
          </a:blip>
          <a:srcRect b="228" l="0" r="0" t="228"/>
          <a:stretch/>
        </p:blipFill>
        <p:spPr>
          <a:xfrm>
            <a:off x="753150" y="2226550"/>
            <a:ext cx="6240024" cy="4658454"/>
          </a:xfrm>
          <a:prstGeom prst="rect">
            <a:avLst/>
          </a:prstGeom>
          <a:noFill/>
          <a:ln>
            <a:noFill/>
          </a:ln>
        </p:spPr>
      </p:pic>
      <p:sp>
        <p:nvSpPr>
          <p:cNvPr id="1301" name="Google Shape;1301;p80">
            <a:hlinkClick r:id="rId15"/>
          </p:cNvPr>
          <p:cNvSpPr/>
          <p:nvPr/>
        </p:nvSpPr>
        <p:spPr>
          <a:xfrm>
            <a:off x="1129375" y="5959025"/>
            <a:ext cx="2378100" cy="61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2" name="Google Shape;1302;p80">
            <a:hlinkClick r:id="rId16"/>
          </p:cNvPr>
          <p:cNvSpPr txBox="1"/>
          <p:nvPr/>
        </p:nvSpPr>
        <p:spPr>
          <a:xfrm>
            <a:off x="3633853" y="5969580"/>
            <a:ext cx="2511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lt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Пройдите опрос и узнайте стоимость</a:t>
            </a:r>
            <a:r>
              <a:rPr b="1" lang="ru"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кухни</a:t>
            </a:r>
            <a:endParaRPr b="1"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03" name="Google Shape;1303;p80">
            <a:hlinkClick r:id="rId18"/>
          </p:cNvPr>
          <p:cNvSpPr txBox="1"/>
          <p:nvPr/>
        </p:nvSpPr>
        <p:spPr>
          <a:xfrm>
            <a:off x="1316575" y="6051275"/>
            <a:ext cx="200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F2F2F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Узнать стоимость</a:t>
            </a:r>
            <a:endParaRPr b="1">
              <a:solidFill>
                <a:srgbClr val="2F2F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04" name="Google Shape;1304;p80">
            <a:hlinkClick r:id="rId20"/>
          </p:cNvPr>
          <p:cNvSpPr/>
          <p:nvPr/>
        </p:nvSpPr>
        <p:spPr>
          <a:xfrm>
            <a:off x="7201375" y="874437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05" name="Google Shape;1305;p80">
            <a:hlinkClick r:id="rId21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7423066" y="1068350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06" name="Google Shape;1306;p80">
            <a:hlinkClick r:id="rId22"/>
          </p:cNvPr>
          <p:cNvSpPr txBox="1"/>
          <p:nvPr/>
        </p:nvSpPr>
        <p:spPr>
          <a:xfrm>
            <a:off x="7973074" y="967990"/>
            <a:ext cx="18198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3"/>
              </a:rPr>
              <a:t>Смотреть видео 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.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 Нажмите здесь</a:t>
            </a:r>
            <a:endParaRPr sz="10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307" name="Google Shape;1307;p80">
            <a:hlinkClick r:id="rId27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8021411" y="1264659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81"/>
          <p:cNvSpPr/>
          <p:nvPr/>
        </p:nvSpPr>
        <p:spPr>
          <a:xfrm>
            <a:off x="717750" y="675250"/>
            <a:ext cx="3073800" cy="1770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3" name="Google Shape;1313;p81"/>
          <p:cNvSpPr txBox="1"/>
          <p:nvPr/>
        </p:nvSpPr>
        <p:spPr>
          <a:xfrm>
            <a:off x="932575" y="850225"/>
            <a:ext cx="2853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доводчикам, проемы для рук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МДФ белый глянец Турция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14" name="Google Shape;1314;p81">
            <a:hlinkClick r:id="rId3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15" name="Google Shape;1315;p81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6" name="Google Shape;1316;p81">
            <a:hlinkClick r:id="rId6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317" name="Google Shape;1317;p81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8" name="Google Shape;1318;p81"/>
          <p:cNvPicPr preferRelativeResize="0"/>
          <p:nvPr/>
        </p:nvPicPr>
        <p:blipFill rotWithShape="1">
          <a:blip r:embed="rId13">
            <a:alphaModFix/>
          </a:blip>
          <a:srcRect b="2033" l="0" r="0" t="2024"/>
          <a:stretch/>
        </p:blipFill>
        <p:spPr>
          <a:xfrm>
            <a:off x="3799050" y="675250"/>
            <a:ext cx="6290701" cy="4526753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19" name="Google Shape;1319;p81"/>
          <p:cNvSpPr/>
          <p:nvPr/>
        </p:nvSpPr>
        <p:spPr>
          <a:xfrm>
            <a:off x="3791550" y="5202000"/>
            <a:ext cx="6290700" cy="1685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0" name="Google Shape;1320;p81"/>
          <p:cNvSpPr txBox="1"/>
          <p:nvPr/>
        </p:nvSpPr>
        <p:spPr>
          <a:xfrm>
            <a:off x="4683950" y="5300575"/>
            <a:ext cx="51822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цвет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Канадский дуб. Столешница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 подоконнике с теплообменником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Каменная мойка, смеситель, подсветка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21" name="Google Shape;1321;p81"/>
          <p:cNvSpPr txBox="1"/>
          <p:nvPr/>
        </p:nvSpPr>
        <p:spPr>
          <a:xfrm>
            <a:off x="4003450" y="5293388"/>
            <a:ext cx="2906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b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 пола до потолка</a:t>
            </a:r>
            <a:endParaRPr b="1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22" name="Google Shape;1322;p81">
            <a:hlinkClick r:id="rId14"/>
          </p:cNvPr>
          <p:cNvSpPr/>
          <p:nvPr/>
        </p:nvSpPr>
        <p:spPr>
          <a:xfrm>
            <a:off x="4003450" y="883425"/>
            <a:ext cx="28539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23" name="Google Shape;1323;p81">
            <a:hlinkClick r:id="rId15"/>
          </p:cNvPr>
          <p:cNvPicPr preferRelativeResize="0"/>
          <p:nvPr/>
        </p:nvPicPr>
        <p:blipFill rotWithShape="1">
          <a:blip r:embed="rId5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24" name="Google Shape;1324;p81">
            <a:hlinkClick r:id="rId16"/>
          </p:cNvPr>
          <p:cNvSpPr txBox="1"/>
          <p:nvPr/>
        </p:nvSpPr>
        <p:spPr>
          <a:xfrm>
            <a:off x="4796625" y="966264"/>
            <a:ext cx="19902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.</a:t>
            </a: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 </a:t>
            </a:r>
            <a:r>
              <a:rPr lang="ru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2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Нажмите здесь</a:t>
            </a:r>
            <a:endParaRPr sz="10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325" name="Google Shape;1325;p81">
            <a:hlinkClick r:id="rId22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70">
            <a:off x="4844964" y="1283369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6" name="Google Shape;1326;p81"/>
          <p:cNvPicPr preferRelativeResize="0"/>
          <p:nvPr/>
        </p:nvPicPr>
        <p:blipFill rotWithShape="1">
          <a:blip r:embed="rId23">
            <a:alphaModFix/>
          </a:blip>
          <a:srcRect b="0" l="3984" r="3984" t="0"/>
          <a:stretch/>
        </p:blipFill>
        <p:spPr>
          <a:xfrm>
            <a:off x="722775" y="2446150"/>
            <a:ext cx="3063746" cy="4438848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9"/>
          <p:cNvPicPr preferRelativeResize="0"/>
          <p:nvPr/>
        </p:nvPicPr>
        <p:blipFill rotWithShape="1">
          <a:blip r:embed="rId3">
            <a:alphaModFix/>
          </a:blip>
          <a:srcRect b="16817" l="0" r="0" t="27642"/>
          <a:stretch/>
        </p:blipFill>
        <p:spPr>
          <a:xfrm>
            <a:off x="722700" y="2226550"/>
            <a:ext cx="6290700" cy="4658448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9"/>
          <p:cNvSpPr/>
          <p:nvPr/>
        </p:nvSpPr>
        <p:spPr>
          <a:xfrm>
            <a:off x="722695" y="675250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9"/>
          <p:cNvSpPr txBox="1"/>
          <p:nvPr/>
        </p:nvSpPr>
        <p:spPr>
          <a:xfrm>
            <a:off x="934600" y="819900"/>
            <a:ext cx="245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3" name="Google Shape;143;p19"/>
          <p:cNvSpPr txBox="1"/>
          <p:nvPr/>
        </p:nvSpPr>
        <p:spPr>
          <a:xfrm>
            <a:off x="2468350" y="819900"/>
            <a:ext cx="42777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</a:t>
            </a: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Агт Турция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4" name="Google Shape;144;p19"/>
          <p:cNvPicPr preferRelativeResize="0"/>
          <p:nvPr/>
        </p:nvPicPr>
        <p:blipFill rotWithShape="1">
          <a:blip r:embed="rId4">
            <a:alphaModFix/>
          </a:blip>
          <a:srcRect b="17491" l="14683" r="30013" t="24066"/>
          <a:stretch/>
        </p:blipFill>
        <p:spPr>
          <a:xfrm>
            <a:off x="7003275" y="675250"/>
            <a:ext cx="3063750" cy="4316776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9"/>
          <p:cNvSpPr/>
          <p:nvPr/>
        </p:nvSpPr>
        <p:spPr>
          <a:xfrm>
            <a:off x="6993175" y="4992025"/>
            <a:ext cx="3073800" cy="1893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9"/>
          <p:cNvSpPr txBox="1"/>
          <p:nvPr/>
        </p:nvSpPr>
        <p:spPr>
          <a:xfrm>
            <a:off x="7106175" y="5128275"/>
            <a:ext cx="2757300" cy="15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Встроенная техника, встроенный холодильник, каменная мойка и смеситель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7" name="Google Shape;147;p19">
            <a:hlinkClick r:id="rId5"/>
          </p:cNvPr>
          <p:cNvSpPr/>
          <p:nvPr/>
        </p:nvSpPr>
        <p:spPr>
          <a:xfrm>
            <a:off x="4088725" y="5764962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8" name="Google Shape;148;p19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10" t="0"/>
          <a:stretch/>
        </p:blipFill>
        <p:spPr>
          <a:xfrm>
            <a:off x="4310416" y="5958875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9">
            <a:hlinkClick r:id="rId8"/>
          </p:cNvPr>
          <p:cNvSpPr txBox="1"/>
          <p:nvPr/>
        </p:nvSpPr>
        <p:spPr>
          <a:xfrm>
            <a:off x="4881901" y="5837037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50" name="Google Shape;150;p19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170">
            <a:off x="4930239" y="6208877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0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82"/>
          <p:cNvSpPr/>
          <p:nvPr/>
        </p:nvSpPr>
        <p:spPr>
          <a:xfrm>
            <a:off x="717750" y="675250"/>
            <a:ext cx="3073800" cy="1770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2" name="Google Shape;1332;p82"/>
          <p:cNvSpPr txBox="1"/>
          <p:nvPr/>
        </p:nvSpPr>
        <p:spPr>
          <a:xfrm>
            <a:off x="932575" y="850225"/>
            <a:ext cx="28539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доводчикам, механизмы, проемы для рук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МДФ Турция жемчужного/светло- серого </a:t>
            </a: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цвета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33" name="Google Shape;1333;p82">
            <a:hlinkClick r:id="rId3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34" name="Google Shape;1334;p82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5" name="Google Shape;1335;p82">
            <a:hlinkClick r:id="rId6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336" name="Google Shape;1336;p82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7" name="Google Shape;1337;p82" title="WhatsApp Image 2025-04-11 at 19.54.47.jpeg"/>
          <p:cNvPicPr preferRelativeResize="0"/>
          <p:nvPr/>
        </p:nvPicPr>
        <p:blipFill rotWithShape="1">
          <a:blip r:embed="rId13">
            <a:alphaModFix/>
          </a:blip>
          <a:srcRect b="2033" l="0" r="0" t="2024"/>
          <a:stretch/>
        </p:blipFill>
        <p:spPr>
          <a:xfrm>
            <a:off x="3799050" y="675250"/>
            <a:ext cx="6290700" cy="4526751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38" name="Google Shape;1338;p82"/>
          <p:cNvSpPr/>
          <p:nvPr/>
        </p:nvSpPr>
        <p:spPr>
          <a:xfrm>
            <a:off x="3791550" y="5202000"/>
            <a:ext cx="6290700" cy="1685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9" name="Google Shape;1339;p82"/>
          <p:cNvSpPr txBox="1"/>
          <p:nvPr/>
        </p:nvSpPr>
        <p:spPr>
          <a:xfrm>
            <a:off x="5380500" y="5300575"/>
            <a:ext cx="44856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38,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плинтус квадро</a:t>
            </a: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серебристого цвета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Встроенная мойка, смеситель, фильтр для воды, вытяжка,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варочная панель, духовка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40" name="Google Shape;1340;p82"/>
          <p:cNvSpPr txBox="1"/>
          <p:nvPr/>
        </p:nvSpPr>
        <p:spPr>
          <a:xfrm>
            <a:off x="4003450" y="5293388"/>
            <a:ext cx="2906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b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 пола до потолка</a:t>
            </a:r>
            <a:endParaRPr b="1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41" name="Google Shape;1341;p82" title="Снимок экрана (1003).png"/>
          <p:cNvPicPr preferRelativeResize="0"/>
          <p:nvPr/>
        </p:nvPicPr>
        <p:blipFill rotWithShape="1">
          <a:blip r:embed="rId14">
            <a:alphaModFix/>
          </a:blip>
          <a:srcRect b="9270" l="0" r="0" t="9262"/>
          <a:stretch/>
        </p:blipFill>
        <p:spPr>
          <a:xfrm>
            <a:off x="722775" y="2446150"/>
            <a:ext cx="3063747" cy="4438849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42" name="Google Shape;1342;p82" title="Group 183.png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132566" y="978675"/>
            <a:ext cx="2438030" cy="669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3" name="Google Shape;1343;p82" title="Group 184.png">
            <a:hlinkClick r:id="rId17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035638" y="5932446"/>
            <a:ext cx="2438030" cy="669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7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p83"/>
          <p:cNvSpPr/>
          <p:nvPr/>
        </p:nvSpPr>
        <p:spPr>
          <a:xfrm>
            <a:off x="722701" y="675250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49" name="Google Shape;1349;p83" title="WhatsApp Image 2025-04-11 at 19.56.28 (3).jpeg"/>
          <p:cNvPicPr preferRelativeResize="0"/>
          <p:nvPr/>
        </p:nvPicPr>
        <p:blipFill rotWithShape="1">
          <a:blip r:embed="rId3">
            <a:alphaModFix/>
          </a:blip>
          <a:srcRect b="0" l="4296" r="4296" t="0"/>
          <a:stretch/>
        </p:blipFill>
        <p:spPr>
          <a:xfrm>
            <a:off x="7002325" y="685375"/>
            <a:ext cx="3043500" cy="4439476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50" name="Google Shape;1350;p83"/>
          <p:cNvSpPr txBox="1"/>
          <p:nvPr/>
        </p:nvSpPr>
        <p:spPr>
          <a:xfrm>
            <a:off x="934600" y="819900"/>
            <a:ext cx="2657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51" name="Google Shape;1351;p83"/>
          <p:cNvSpPr txBox="1"/>
          <p:nvPr/>
        </p:nvSpPr>
        <p:spPr>
          <a:xfrm>
            <a:off x="3124200" y="743700"/>
            <a:ext cx="36216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 каменная, 38мм, встроена в подоконник, плинтус квадро серого цвета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МДФ Турция, серого цвета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52" name="Google Shape;1352;p83"/>
          <p:cNvSpPr/>
          <p:nvPr/>
        </p:nvSpPr>
        <p:spPr>
          <a:xfrm>
            <a:off x="6993175" y="5124850"/>
            <a:ext cx="3073800" cy="1760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3" name="Google Shape;1353;p83"/>
          <p:cNvSpPr txBox="1"/>
          <p:nvPr/>
        </p:nvSpPr>
        <p:spPr>
          <a:xfrm>
            <a:off x="6993175" y="4619325"/>
            <a:ext cx="28704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Проемы для рук, с</a:t>
            </a: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доводчиками, пуш-оупен.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latin typeface="Helvetica Neue"/>
                <a:ea typeface="Helvetica Neue"/>
                <a:cs typeface="Helvetica Neue"/>
                <a:sym typeface="Helvetica Neue"/>
              </a:rPr>
              <a:t>Мойка-нержавейка, смеситель, вытяжка, варочная панель, духовка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54" name="Google Shape;1354;p83">
            <a:hlinkClick r:id="rId4"/>
          </p:cNvPr>
          <p:cNvSpPr/>
          <p:nvPr/>
        </p:nvSpPr>
        <p:spPr>
          <a:xfrm>
            <a:off x="4088725" y="5764962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55" name="Google Shape;1355;p83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310416" y="5958875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6" name="Google Shape;1356;p83">
            <a:hlinkClick r:id="rId7"/>
          </p:cNvPr>
          <p:cNvSpPr txBox="1"/>
          <p:nvPr/>
        </p:nvSpPr>
        <p:spPr>
          <a:xfrm>
            <a:off x="4881901" y="5837037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357" name="Google Shape;1357;p83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930239" y="6208877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8" name="Google Shape;1358;p83" title="WhatsApp Image 2025-04-11 at 19.56.26 (2).jpeg"/>
          <p:cNvPicPr preferRelativeResize="0"/>
          <p:nvPr/>
        </p:nvPicPr>
        <p:blipFill rotWithShape="1">
          <a:blip r:embed="rId14">
            <a:alphaModFix/>
          </a:blip>
          <a:srcRect b="228" l="0" r="0" t="228"/>
          <a:stretch/>
        </p:blipFill>
        <p:spPr>
          <a:xfrm>
            <a:off x="753150" y="2226550"/>
            <a:ext cx="6240024" cy="4658454"/>
          </a:xfrm>
          <a:prstGeom prst="rect">
            <a:avLst/>
          </a:prstGeom>
          <a:noFill/>
          <a:ln>
            <a:noFill/>
          </a:ln>
        </p:spPr>
      </p:pic>
      <p:sp>
        <p:nvSpPr>
          <p:cNvPr id="1359" name="Google Shape;1359;p83">
            <a:hlinkClick r:id="rId15"/>
          </p:cNvPr>
          <p:cNvSpPr/>
          <p:nvPr/>
        </p:nvSpPr>
        <p:spPr>
          <a:xfrm>
            <a:off x="1129375" y="5959025"/>
            <a:ext cx="2378100" cy="61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0" name="Google Shape;1360;p83">
            <a:hlinkClick r:id="rId16"/>
          </p:cNvPr>
          <p:cNvSpPr txBox="1"/>
          <p:nvPr/>
        </p:nvSpPr>
        <p:spPr>
          <a:xfrm>
            <a:off x="3633853" y="5969580"/>
            <a:ext cx="2511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lt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Пройдите опрос и узнайте стоимость</a:t>
            </a:r>
            <a:r>
              <a:rPr b="1" lang="ru"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кухни</a:t>
            </a:r>
            <a:endParaRPr b="1"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61" name="Google Shape;1361;p83">
            <a:hlinkClick r:id="rId18"/>
          </p:cNvPr>
          <p:cNvSpPr txBox="1"/>
          <p:nvPr/>
        </p:nvSpPr>
        <p:spPr>
          <a:xfrm>
            <a:off x="1316575" y="6051275"/>
            <a:ext cx="200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F2F2F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Узнать стоимость</a:t>
            </a:r>
            <a:endParaRPr b="1">
              <a:solidFill>
                <a:srgbClr val="2F2F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62" name="Google Shape;1362;p83" title="Group 183.png">
            <a:hlinkClick r:id="rId20"/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320591" y="905625"/>
            <a:ext cx="2438030" cy="669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6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84"/>
          <p:cNvSpPr/>
          <p:nvPr/>
        </p:nvSpPr>
        <p:spPr>
          <a:xfrm>
            <a:off x="717750" y="675250"/>
            <a:ext cx="3073800" cy="1770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8" name="Google Shape;1368;p84"/>
          <p:cNvSpPr txBox="1"/>
          <p:nvPr/>
        </p:nvSpPr>
        <p:spPr>
          <a:xfrm>
            <a:off x="932575" y="850225"/>
            <a:ext cx="2853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доводчикам, механизмы Пуш-оупен, проемы для рук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Турция светло-кремового цвета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69" name="Google Shape;1369;p84">
            <a:hlinkClick r:id="rId3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70" name="Google Shape;1370;p8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71" name="Google Shape;1371;p84">
            <a:hlinkClick r:id="rId6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372" name="Google Shape;1372;p84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3" name="Google Shape;1373;p84" title="WhatsApp Image 2025-04-11 at 19.57.33 (1).jpeg"/>
          <p:cNvPicPr preferRelativeResize="0"/>
          <p:nvPr/>
        </p:nvPicPr>
        <p:blipFill rotWithShape="1">
          <a:blip r:embed="rId13">
            <a:alphaModFix/>
          </a:blip>
          <a:srcRect b="2033" l="0" r="0" t="2024"/>
          <a:stretch/>
        </p:blipFill>
        <p:spPr>
          <a:xfrm>
            <a:off x="3799050" y="675250"/>
            <a:ext cx="6290700" cy="4526751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74" name="Google Shape;1374;p84"/>
          <p:cNvSpPr/>
          <p:nvPr/>
        </p:nvSpPr>
        <p:spPr>
          <a:xfrm>
            <a:off x="3791550" y="5202000"/>
            <a:ext cx="6290700" cy="1685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5" name="Google Shape;1375;p84"/>
          <p:cNvSpPr txBox="1"/>
          <p:nvPr/>
        </p:nvSpPr>
        <p:spPr>
          <a:xfrm>
            <a:off x="6067350" y="5300575"/>
            <a:ext cx="37989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цвет Ирландский дуб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Каменная</a:t>
            </a: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мойка, смеситель, духовка, вытяжка, варочная панель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76" name="Google Shape;1376;p84"/>
          <p:cNvSpPr txBox="1"/>
          <p:nvPr/>
        </p:nvSpPr>
        <p:spPr>
          <a:xfrm>
            <a:off x="4003450" y="5293388"/>
            <a:ext cx="2906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 пола до потолка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77" name="Google Shape;1377;p84" title="WhatsApp Image 2025-04-11 at 19.57.32 (2).jpeg"/>
          <p:cNvPicPr preferRelativeResize="0"/>
          <p:nvPr/>
        </p:nvPicPr>
        <p:blipFill rotWithShape="1">
          <a:blip r:embed="rId14">
            <a:alphaModFix/>
          </a:blip>
          <a:srcRect b="0" l="3984" r="3984" t="0"/>
          <a:stretch/>
        </p:blipFill>
        <p:spPr>
          <a:xfrm>
            <a:off x="722775" y="2446150"/>
            <a:ext cx="3063747" cy="4438848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78" name="Google Shape;1378;p84" title="Group 183.png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003441" y="905625"/>
            <a:ext cx="2438030" cy="669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2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p85"/>
          <p:cNvSpPr/>
          <p:nvPr/>
        </p:nvSpPr>
        <p:spPr>
          <a:xfrm>
            <a:off x="722701" y="675250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84" name="Google Shape;1384;p85" title="WhatsApp Image 2025-04-11 at 19.58.39 (2).jpeg"/>
          <p:cNvPicPr preferRelativeResize="0"/>
          <p:nvPr/>
        </p:nvPicPr>
        <p:blipFill rotWithShape="1">
          <a:blip r:embed="rId3">
            <a:alphaModFix/>
          </a:blip>
          <a:srcRect b="0" l="4296" r="4296" t="0"/>
          <a:stretch/>
        </p:blipFill>
        <p:spPr>
          <a:xfrm>
            <a:off x="7002325" y="685375"/>
            <a:ext cx="3043500" cy="4439475"/>
          </a:xfrm>
          <a:prstGeom prst="rect">
            <a:avLst/>
          </a:prstGeom>
          <a:noFill/>
          <a:ln>
            <a:noFill/>
          </a:ln>
        </p:spPr>
      </p:pic>
      <p:sp>
        <p:nvSpPr>
          <p:cNvPr id="1385" name="Google Shape;1385;p85"/>
          <p:cNvSpPr txBox="1"/>
          <p:nvPr/>
        </p:nvSpPr>
        <p:spPr>
          <a:xfrm>
            <a:off x="934600" y="819900"/>
            <a:ext cx="2657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прямая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 пола до потолка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86" name="Google Shape;1386;p85"/>
          <p:cNvSpPr txBox="1"/>
          <p:nvPr/>
        </p:nvSpPr>
        <p:spPr>
          <a:xfrm>
            <a:off x="3320275" y="743700"/>
            <a:ext cx="34257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38мм. Влагостойкий плинтус квадро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МДФ Турция, светло/темно-серый</a:t>
            </a: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 цвет.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87" name="Google Shape;1387;p85"/>
          <p:cNvSpPr/>
          <p:nvPr/>
        </p:nvSpPr>
        <p:spPr>
          <a:xfrm>
            <a:off x="6993175" y="5124850"/>
            <a:ext cx="3073800" cy="1760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8" name="Google Shape;1388;p85"/>
          <p:cNvSpPr txBox="1"/>
          <p:nvPr/>
        </p:nvSpPr>
        <p:spPr>
          <a:xfrm>
            <a:off x="6993175" y="4619325"/>
            <a:ext cx="28704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 с механизмом плавного закрывания, пуш-оупен.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latin typeface="Helvetica Neue"/>
                <a:ea typeface="Helvetica Neue"/>
                <a:cs typeface="Helvetica Neue"/>
                <a:sym typeface="Helvetica Neue"/>
              </a:rPr>
              <a:t>Мойка, смеситель, фильтр, духовка, варочная панель, вытяжка.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89" name="Google Shape;1389;p85">
            <a:hlinkClick r:id="rId4"/>
          </p:cNvPr>
          <p:cNvSpPr/>
          <p:nvPr/>
        </p:nvSpPr>
        <p:spPr>
          <a:xfrm>
            <a:off x="4088725" y="5764962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90" name="Google Shape;1390;p85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310416" y="5958875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1" name="Google Shape;1391;p85">
            <a:hlinkClick r:id="rId7"/>
          </p:cNvPr>
          <p:cNvSpPr txBox="1"/>
          <p:nvPr/>
        </p:nvSpPr>
        <p:spPr>
          <a:xfrm>
            <a:off x="4881901" y="5837037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392" name="Google Shape;1392;p85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930239" y="6208877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3" name="Google Shape;1393;p85" title="WhatsApp Image 2025-04-11 at 19.58.38 (3).jpeg"/>
          <p:cNvPicPr preferRelativeResize="0"/>
          <p:nvPr/>
        </p:nvPicPr>
        <p:blipFill rotWithShape="1">
          <a:blip r:embed="rId14">
            <a:alphaModFix/>
          </a:blip>
          <a:srcRect b="228" l="0" r="0" t="228"/>
          <a:stretch/>
        </p:blipFill>
        <p:spPr>
          <a:xfrm>
            <a:off x="753150" y="2226550"/>
            <a:ext cx="6240022" cy="465845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85">
            <a:hlinkClick r:id="rId15"/>
          </p:cNvPr>
          <p:cNvSpPr/>
          <p:nvPr/>
        </p:nvSpPr>
        <p:spPr>
          <a:xfrm>
            <a:off x="1129375" y="5959025"/>
            <a:ext cx="2378100" cy="61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5" name="Google Shape;1395;p85">
            <a:hlinkClick r:id="rId16"/>
          </p:cNvPr>
          <p:cNvSpPr txBox="1"/>
          <p:nvPr/>
        </p:nvSpPr>
        <p:spPr>
          <a:xfrm>
            <a:off x="3633853" y="5969580"/>
            <a:ext cx="2511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lt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Пройдите опрос и узнайте стоимость</a:t>
            </a:r>
            <a:r>
              <a:rPr b="1" lang="ru"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кухни</a:t>
            </a:r>
            <a:endParaRPr b="1"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96" name="Google Shape;1396;p85">
            <a:hlinkClick r:id="rId18"/>
          </p:cNvPr>
          <p:cNvSpPr txBox="1"/>
          <p:nvPr/>
        </p:nvSpPr>
        <p:spPr>
          <a:xfrm>
            <a:off x="1316575" y="6051275"/>
            <a:ext cx="200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F2F2F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Узнать стоимость</a:t>
            </a:r>
            <a:endParaRPr b="1">
              <a:solidFill>
                <a:srgbClr val="2F2F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97" name="Google Shape;1397;p85" title="Group 183.png">
            <a:hlinkClick r:id="rId20"/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320591" y="905625"/>
            <a:ext cx="2438030" cy="669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86"/>
          <p:cNvSpPr/>
          <p:nvPr/>
        </p:nvSpPr>
        <p:spPr>
          <a:xfrm>
            <a:off x="717750" y="675250"/>
            <a:ext cx="3073800" cy="1770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3" name="Google Shape;1403;p86"/>
          <p:cNvSpPr txBox="1"/>
          <p:nvPr/>
        </p:nvSpPr>
        <p:spPr>
          <a:xfrm>
            <a:off x="932575" y="850225"/>
            <a:ext cx="2853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доводчикам, механизмы Пуш-оупен, проемы для рук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МДФ </a:t>
            </a: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Турция белый жемчужный цвет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04" name="Google Shape;1404;p86">
            <a:hlinkClick r:id="rId3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05" name="Google Shape;1405;p86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06" name="Google Shape;1406;p86">
            <a:hlinkClick r:id="rId6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407" name="Google Shape;1407;p86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8" name="Google Shape;1408;p86" title="WhatsApp Image 2025-04-19 at 15.58.10 (2).jpeg"/>
          <p:cNvPicPr preferRelativeResize="0"/>
          <p:nvPr/>
        </p:nvPicPr>
        <p:blipFill rotWithShape="1">
          <a:blip r:embed="rId13">
            <a:alphaModFix/>
          </a:blip>
          <a:srcRect b="23017" l="0" r="0" t="23012"/>
          <a:stretch/>
        </p:blipFill>
        <p:spPr>
          <a:xfrm>
            <a:off x="3799050" y="675250"/>
            <a:ext cx="6290700" cy="4526752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09" name="Google Shape;1409;p86"/>
          <p:cNvSpPr/>
          <p:nvPr/>
        </p:nvSpPr>
        <p:spPr>
          <a:xfrm>
            <a:off x="3791550" y="5202000"/>
            <a:ext cx="6290700" cy="1685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0" name="Google Shape;1410;p86"/>
          <p:cNvSpPr txBox="1"/>
          <p:nvPr/>
        </p:nvSpPr>
        <p:spPr>
          <a:xfrm>
            <a:off x="6067350" y="5300575"/>
            <a:ext cx="37989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цвет Луанда матова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</a:t>
            </a: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ойка нержавейка, плита, шкаф со стеклянными фасадами, сенсорная подсветка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1" name="Google Shape;1411;p86"/>
          <p:cNvSpPr txBox="1"/>
          <p:nvPr/>
        </p:nvSpPr>
        <p:spPr>
          <a:xfrm>
            <a:off x="4003450" y="5293388"/>
            <a:ext cx="2906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 пола до потолка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12" name="Google Shape;1412;p86" title="WhatsApp Image 2025-04-19 at 15.58.13 (3).jpeg"/>
          <p:cNvPicPr preferRelativeResize="0"/>
          <p:nvPr/>
        </p:nvPicPr>
        <p:blipFill rotWithShape="1">
          <a:blip r:embed="rId14">
            <a:alphaModFix/>
          </a:blip>
          <a:srcRect b="0" l="3984" r="3984" t="0"/>
          <a:stretch/>
        </p:blipFill>
        <p:spPr>
          <a:xfrm>
            <a:off x="722775" y="2446150"/>
            <a:ext cx="3063747" cy="4438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3" name="Google Shape;1413;p86" title="Group 183.png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003441" y="905625"/>
            <a:ext cx="2438030" cy="669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7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p87"/>
          <p:cNvSpPr/>
          <p:nvPr/>
        </p:nvSpPr>
        <p:spPr>
          <a:xfrm>
            <a:off x="722701" y="675250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19" name="Google Shape;1419;p87" title="WhatsApp Image 2025-04-21 at 18.10.20.jpeg"/>
          <p:cNvPicPr preferRelativeResize="0"/>
          <p:nvPr/>
        </p:nvPicPr>
        <p:blipFill rotWithShape="1">
          <a:blip r:embed="rId3">
            <a:alphaModFix/>
          </a:blip>
          <a:srcRect b="0" l="4296" r="4296" t="0"/>
          <a:stretch/>
        </p:blipFill>
        <p:spPr>
          <a:xfrm>
            <a:off x="7002325" y="685375"/>
            <a:ext cx="3043500" cy="4439476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20" name="Google Shape;1420;p87"/>
          <p:cNvSpPr txBox="1"/>
          <p:nvPr/>
        </p:nvSpPr>
        <p:spPr>
          <a:xfrm>
            <a:off x="934600" y="819900"/>
            <a:ext cx="2657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 пола до потолка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1" name="Google Shape;1421;p87"/>
          <p:cNvSpPr txBox="1"/>
          <p:nvPr/>
        </p:nvSpPr>
        <p:spPr>
          <a:xfrm>
            <a:off x="1727200" y="743700"/>
            <a:ext cx="50187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40мм. Влагостойкий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плинтус квадро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МДФ Турция, серый цвет. Шкаф со стеклянным фасадом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2" name="Google Shape;1422;p87"/>
          <p:cNvSpPr/>
          <p:nvPr/>
        </p:nvSpPr>
        <p:spPr>
          <a:xfrm>
            <a:off x="6993175" y="5124850"/>
            <a:ext cx="3073800" cy="1760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3" name="Google Shape;1423;p87"/>
          <p:cNvSpPr txBox="1"/>
          <p:nvPr/>
        </p:nvSpPr>
        <p:spPr>
          <a:xfrm>
            <a:off x="6993175" y="4619325"/>
            <a:ext cx="28704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 с механизмом плавного закрывания, пуш-оупен.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latin typeface="Helvetica Neue"/>
                <a:ea typeface="Helvetica Neue"/>
                <a:cs typeface="Helvetica Neue"/>
                <a:sym typeface="Helvetica Neue"/>
              </a:rPr>
              <a:t>Мойка, смеситель, фильтр, духовка, варочная панель, вытяжка.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4" name="Google Shape;1424;p87">
            <a:hlinkClick r:id="rId4"/>
          </p:cNvPr>
          <p:cNvSpPr/>
          <p:nvPr/>
        </p:nvSpPr>
        <p:spPr>
          <a:xfrm>
            <a:off x="4088725" y="5764962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25" name="Google Shape;1425;p87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310416" y="5958875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26" name="Google Shape;1426;p87">
            <a:hlinkClick r:id="rId7"/>
          </p:cNvPr>
          <p:cNvSpPr txBox="1"/>
          <p:nvPr/>
        </p:nvSpPr>
        <p:spPr>
          <a:xfrm>
            <a:off x="4881901" y="5837037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427" name="Google Shape;1427;p87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930239" y="6208877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8" name="Google Shape;1428;p87" title="WhatsApp Image 2025-04-21 at 18.10.16.jpeg"/>
          <p:cNvPicPr preferRelativeResize="0"/>
          <p:nvPr/>
        </p:nvPicPr>
        <p:blipFill rotWithShape="1">
          <a:blip r:embed="rId14">
            <a:alphaModFix/>
          </a:blip>
          <a:srcRect b="228" l="0" r="0" t="228"/>
          <a:stretch/>
        </p:blipFill>
        <p:spPr>
          <a:xfrm>
            <a:off x="753150" y="2226550"/>
            <a:ext cx="6240020" cy="4658457"/>
          </a:xfrm>
          <a:prstGeom prst="rect">
            <a:avLst/>
          </a:prstGeom>
          <a:noFill/>
          <a:ln>
            <a:noFill/>
          </a:ln>
        </p:spPr>
      </p:pic>
      <p:sp>
        <p:nvSpPr>
          <p:cNvPr id="1429" name="Google Shape;1429;p87">
            <a:hlinkClick r:id="rId15"/>
          </p:cNvPr>
          <p:cNvSpPr/>
          <p:nvPr/>
        </p:nvSpPr>
        <p:spPr>
          <a:xfrm>
            <a:off x="1129375" y="5959025"/>
            <a:ext cx="2378100" cy="61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0" name="Google Shape;1430;p87">
            <a:hlinkClick r:id="rId16"/>
          </p:cNvPr>
          <p:cNvSpPr txBox="1"/>
          <p:nvPr/>
        </p:nvSpPr>
        <p:spPr>
          <a:xfrm>
            <a:off x="3633853" y="5969580"/>
            <a:ext cx="2511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lt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Пройдите опрос и узнайте стоимость</a:t>
            </a:r>
            <a:r>
              <a:rPr b="1" lang="ru"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кухни</a:t>
            </a:r>
            <a:endParaRPr b="1"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31" name="Google Shape;1431;p87">
            <a:hlinkClick r:id="rId18"/>
          </p:cNvPr>
          <p:cNvSpPr txBox="1"/>
          <p:nvPr/>
        </p:nvSpPr>
        <p:spPr>
          <a:xfrm>
            <a:off x="1316575" y="6051275"/>
            <a:ext cx="200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F2F2F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Узнать стоимость</a:t>
            </a:r>
            <a:endParaRPr b="1">
              <a:solidFill>
                <a:srgbClr val="2F2F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32" name="Google Shape;1432;p87" title="Group 183.png">
            <a:hlinkClick r:id="rId20"/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320591" y="905625"/>
            <a:ext cx="2438030" cy="669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6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p88"/>
          <p:cNvSpPr/>
          <p:nvPr/>
        </p:nvSpPr>
        <p:spPr>
          <a:xfrm>
            <a:off x="717750" y="675250"/>
            <a:ext cx="3073800" cy="1770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8" name="Google Shape;1438;p88"/>
          <p:cNvSpPr txBox="1"/>
          <p:nvPr/>
        </p:nvSpPr>
        <p:spPr>
          <a:xfrm>
            <a:off x="932575" y="850225"/>
            <a:ext cx="2853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доводчикам, механизмы Пуш-оупен, проемы для рук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МДФ Турция светло серый цвет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39" name="Google Shape;1439;p88">
            <a:hlinkClick r:id="rId3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40" name="Google Shape;1440;p88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41" name="Google Shape;1441;p88">
            <a:hlinkClick r:id="rId6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442" name="Google Shape;1442;p88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3" name="Google Shape;1443;p88" title="bd5cd62d-8dd3-489d-887b-01e6ae091c78.jpg"/>
          <p:cNvPicPr preferRelativeResize="0"/>
          <p:nvPr/>
        </p:nvPicPr>
        <p:blipFill rotWithShape="1">
          <a:blip r:embed="rId13">
            <a:alphaModFix/>
          </a:blip>
          <a:srcRect b="2033" l="0" r="0" t="2024"/>
          <a:stretch/>
        </p:blipFill>
        <p:spPr>
          <a:xfrm>
            <a:off x="3799050" y="675250"/>
            <a:ext cx="6290701" cy="4526753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44" name="Google Shape;1444;p88"/>
          <p:cNvSpPr/>
          <p:nvPr/>
        </p:nvSpPr>
        <p:spPr>
          <a:xfrm>
            <a:off x="3791550" y="5202000"/>
            <a:ext cx="6290700" cy="1685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5" name="Google Shape;1445;p88"/>
          <p:cNvSpPr txBox="1"/>
          <p:nvPr/>
        </p:nvSpPr>
        <p:spPr>
          <a:xfrm>
            <a:off x="6067350" y="5300575"/>
            <a:ext cx="37989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12мм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компакт плита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Мойка нержавейка, смеситель, фильтр, дозатор. Декоративная полка. Микроволновка, вытяжка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46" name="Google Shape;1446;p88"/>
          <p:cNvSpPr txBox="1"/>
          <p:nvPr/>
        </p:nvSpPr>
        <p:spPr>
          <a:xfrm>
            <a:off x="4003450" y="5293388"/>
            <a:ext cx="2906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прямая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 пола до потолка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47" name="Google Shape;1447;p88" title="8628b9a5-132d-4717-9972-66f6ef105da2.jpg"/>
          <p:cNvPicPr preferRelativeResize="0"/>
          <p:nvPr/>
        </p:nvPicPr>
        <p:blipFill rotWithShape="1">
          <a:blip r:embed="rId14">
            <a:alphaModFix/>
          </a:blip>
          <a:srcRect b="0" l="3984" r="3984" t="0"/>
          <a:stretch/>
        </p:blipFill>
        <p:spPr>
          <a:xfrm>
            <a:off x="722775" y="2446150"/>
            <a:ext cx="3063746" cy="4438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8" name="Google Shape;1448;p88" title="Group 183.png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003441" y="905625"/>
            <a:ext cx="2438030" cy="669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2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89"/>
          <p:cNvSpPr/>
          <p:nvPr/>
        </p:nvSpPr>
        <p:spPr>
          <a:xfrm>
            <a:off x="722701" y="675250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54" name="Google Shape;1454;p89" title="7289b7ed-3da7-40c6-80ba-24517e59eec0.jpg"/>
          <p:cNvPicPr preferRelativeResize="0"/>
          <p:nvPr/>
        </p:nvPicPr>
        <p:blipFill rotWithShape="1">
          <a:blip r:embed="rId3">
            <a:alphaModFix/>
          </a:blip>
          <a:srcRect b="0" l="4296" r="4296" t="0"/>
          <a:stretch/>
        </p:blipFill>
        <p:spPr>
          <a:xfrm>
            <a:off x="7002325" y="685375"/>
            <a:ext cx="3043500" cy="4439476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55" name="Google Shape;1455;p89"/>
          <p:cNvSpPr txBox="1"/>
          <p:nvPr/>
        </p:nvSpPr>
        <p:spPr>
          <a:xfrm>
            <a:off x="934600" y="819900"/>
            <a:ext cx="2657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прямая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 пола до потолка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56" name="Google Shape;1456;p89"/>
          <p:cNvSpPr txBox="1"/>
          <p:nvPr/>
        </p:nvSpPr>
        <p:spPr>
          <a:xfrm>
            <a:off x="1727200" y="743700"/>
            <a:ext cx="50187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38мм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МДФ Турция, белый матовый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и кремовый цвет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57" name="Google Shape;1457;p89"/>
          <p:cNvSpPr/>
          <p:nvPr/>
        </p:nvSpPr>
        <p:spPr>
          <a:xfrm>
            <a:off x="6993175" y="5124850"/>
            <a:ext cx="3073800" cy="1760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8" name="Google Shape;1458;p89"/>
          <p:cNvSpPr txBox="1"/>
          <p:nvPr/>
        </p:nvSpPr>
        <p:spPr>
          <a:xfrm>
            <a:off x="6993175" y="4619325"/>
            <a:ext cx="28704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 с механизмом плавного закрывания, пуш-оупен.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latin typeface="Helvetica Neue"/>
                <a:ea typeface="Helvetica Neue"/>
                <a:cs typeface="Helvetica Neue"/>
                <a:sym typeface="Helvetica Neue"/>
              </a:rPr>
              <a:t>Мойка, смеситель, дозатор, духовка, варочная панель.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59" name="Google Shape;1459;p89">
            <a:hlinkClick r:id="rId4"/>
          </p:cNvPr>
          <p:cNvSpPr/>
          <p:nvPr/>
        </p:nvSpPr>
        <p:spPr>
          <a:xfrm>
            <a:off x="4088725" y="5764962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60" name="Google Shape;1460;p89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310416" y="5958875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61" name="Google Shape;1461;p89">
            <a:hlinkClick r:id="rId7"/>
          </p:cNvPr>
          <p:cNvSpPr txBox="1"/>
          <p:nvPr/>
        </p:nvSpPr>
        <p:spPr>
          <a:xfrm>
            <a:off x="4881901" y="5837037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462" name="Google Shape;1462;p89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930239" y="6208877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3" name="Google Shape;1463;p89" title="b23372ca-b908-4821-80df-952daa32c870.jpg"/>
          <p:cNvPicPr preferRelativeResize="0"/>
          <p:nvPr/>
        </p:nvPicPr>
        <p:blipFill rotWithShape="1">
          <a:blip r:embed="rId14">
            <a:alphaModFix/>
          </a:blip>
          <a:srcRect b="228" l="0" r="0" t="228"/>
          <a:stretch/>
        </p:blipFill>
        <p:spPr>
          <a:xfrm>
            <a:off x="753150" y="2226550"/>
            <a:ext cx="6240020" cy="4658457"/>
          </a:xfrm>
          <a:prstGeom prst="rect">
            <a:avLst/>
          </a:prstGeom>
          <a:noFill/>
          <a:ln>
            <a:noFill/>
          </a:ln>
        </p:spPr>
      </p:pic>
      <p:sp>
        <p:nvSpPr>
          <p:cNvPr id="1464" name="Google Shape;1464;p89">
            <a:hlinkClick r:id="rId15"/>
          </p:cNvPr>
          <p:cNvSpPr/>
          <p:nvPr/>
        </p:nvSpPr>
        <p:spPr>
          <a:xfrm>
            <a:off x="1129375" y="5959025"/>
            <a:ext cx="2378100" cy="61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5" name="Google Shape;1465;p89">
            <a:hlinkClick r:id="rId16"/>
          </p:cNvPr>
          <p:cNvSpPr txBox="1"/>
          <p:nvPr/>
        </p:nvSpPr>
        <p:spPr>
          <a:xfrm>
            <a:off x="3633853" y="5969580"/>
            <a:ext cx="2511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lt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Пройдите опрос и узнайте стоимость</a:t>
            </a:r>
            <a:r>
              <a:rPr b="1" lang="ru"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кухни</a:t>
            </a:r>
            <a:endParaRPr b="1"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66" name="Google Shape;1466;p89">
            <a:hlinkClick r:id="rId18"/>
          </p:cNvPr>
          <p:cNvSpPr txBox="1"/>
          <p:nvPr/>
        </p:nvSpPr>
        <p:spPr>
          <a:xfrm>
            <a:off x="1316575" y="6051275"/>
            <a:ext cx="200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F2F2F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Узнать стоимость</a:t>
            </a:r>
            <a:endParaRPr b="1">
              <a:solidFill>
                <a:srgbClr val="2F2F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67" name="Google Shape;1467;p89" title="Group 183.png">
            <a:hlinkClick r:id="rId20"/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320591" y="905625"/>
            <a:ext cx="2438030" cy="669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p90"/>
          <p:cNvSpPr/>
          <p:nvPr/>
        </p:nvSpPr>
        <p:spPr>
          <a:xfrm>
            <a:off x="717750" y="675250"/>
            <a:ext cx="3073800" cy="1770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3" name="Google Shape;1473;p90"/>
          <p:cNvSpPr txBox="1"/>
          <p:nvPr/>
        </p:nvSpPr>
        <p:spPr>
          <a:xfrm>
            <a:off x="932575" y="850225"/>
            <a:ext cx="28539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доводчикам, механизмы Пуш-оупен, проемы для рук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МДФ Турция </a:t>
            </a: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цвет</a:t>
            </a: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древесный и аквамарин 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74" name="Google Shape;1474;p90">
            <a:hlinkClick r:id="rId3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75" name="Google Shape;1475;p9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6" name="Google Shape;1476;p90">
            <a:hlinkClick r:id="rId6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477" name="Google Shape;1477;p90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8" name="Google Shape;1478;p90" title="fb923ef9-1304-45f0-9c94-4062be856dec.jpg"/>
          <p:cNvPicPr preferRelativeResize="0"/>
          <p:nvPr/>
        </p:nvPicPr>
        <p:blipFill rotWithShape="1">
          <a:blip r:embed="rId13">
            <a:alphaModFix/>
          </a:blip>
          <a:srcRect b="2033" l="0" r="0" t="2024"/>
          <a:stretch/>
        </p:blipFill>
        <p:spPr>
          <a:xfrm>
            <a:off x="3799050" y="675250"/>
            <a:ext cx="6290700" cy="4526754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79" name="Google Shape;1479;p90"/>
          <p:cNvSpPr/>
          <p:nvPr/>
        </p:nvSpPr>
        <p:spPr>
          <a:xfrm>
            <a:off x="3791550" y="5202000"/>
            <a:ext cx="6290700" cy="1685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0" name="Google Shape;1480;p90"/>
          <p:cNvSpPr txBox="1"/>
          <p:nvPr/>
        </p:nvSpPr>
        <p:spPr>
          <a:xfrm>
            <a:off x="4964750" y="5300575"/>
            <a:ext cx="49014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38мм, плинтус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квадро черного цвета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Мойк</a:t>
            </a: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</a:t>
            </a: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смеситель, фильтр. Декоративная полка, вытяжка, варочная панель, духовка. А также изготовили столик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81" name="Google Shape;1481;p90"/>
          <p:cNvSpPr txBox="1"/>
          <p:nvPr/>
        </p:nvSpPr>
        <p:spPr>
          <a:xfrm>
            <a:off x="4003450" y="5293388"/>
            <a:ext cx="2906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 пола до потолка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82" name="Google Shape;1482;p90" title="89eeb301-1917-4656-8575-6eedd3da7eec.jpg"/>
          <p:cNvPicPr preferRelativeResize="0"/>
          <p:nvPr/>
        </p:nvPicPr>
        <p:blipFill rotWithShape="1">
          <a:blip r:embed="rId14">
            <a:alphaModFix/>
          </a:blip>
          <a:srcRect b="0" l="3984" r="3984" t="0"/>
          <a:stretch/>
        </p:blipFill>
        <p:spPr>
          <a:xfrm>
            <a:off x="722775" y="2446150"/>
            <a:ext cx="3063747" cy="4438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3" name="Google Shape;1483;p90" title="Group 183.png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003441" y="905625"/>
            <a:ext cx="2438030" cy="669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7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p91"/>
          <p:cNvSpPr/>
          <p:nvPr/>
        </p:nvSpPr>
        <p:spPr>
          <a:xfrm>
            <a:off x="722701" y="675250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89" name="Google Shape;1489;p91" title="114a0388-d535-465c-89d1-62cbf4443a92.jpg"/>
          <p:cNvPicPr preferRelativeResize="0"/>
          <p:nvPr/>
        </p:nvPicPr>
        <p:blipFill rotWithShape="1">
          <a:blip r:embed="rId3">
            <a:alphaModFix/>
          </a:blip>
          <a:srcRect b="0" l="4296" r="4296" t="0"/>
          <a:stretch/>
        </p:blipFill>
        <p:spPr>
          <a:xfrm>
            <a:off x="7002325" y="685375"/>
            <a:ext cx="3043500" cy="4439476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90" name="Google Shape;1490;p91"/>
          <p:cNvSpPr txBox="1"/>
          <p:nvPr/>
        </p:nvSpPr>
        <p:spPr>
          <a:xfrm>
            <a:off x="934600" y="819900"/>
            <a:ext cx="2657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 7м.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 пола до потолка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91" name="Google Shape;1491;p91"/>
          <p:cNvSpPr txBox="1"/>
          <p:nvPr/>
        </p:nvSpPr>
        <p:spPr>
          <a:xfrm>
            <a:off x="1727200" y="743700"/>
            <a:ext cx="50187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 с еврозапилом, 38мм.</a:t>
            </a: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МДФ Турция, цвет зеленая мята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и белый матовый.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92" name="Google Shape;1492;p91"/>
          <p:cNvSpPr/>
          <p:nvPr/>
        </p:nvSpPr>
        <p:spPr>
          <a:xfrm>
            <a:off x="6993175" y="5124850"/>
            <a:ext cx="3073800" cy="1760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3" name="Google Shape;1493;p91"/>
          <p:cNvSpPr txBox="1"/>
          <p:nvPr/>
        </p:nvSpPr>
        <p:spPr>
          <a:xfrm>
            <a:off x="6993175" y="4619325"/>
            <a:ext cx="28704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 с механизмом плавного закрывания, пуш-оупен.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latin typeface="Helvetica Neue"/>
                <a:ea typeface="Helvetica Neue"/>
                <a:cs typeface="Helvetica Neue"/>
                <a:sym typeface="Helvetica Neue"/>
              </a:rPr>
              <a:t>Мойка, смеситель, фильтр, дозатор, духовка, варочная панель.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94" name="Google Shape;1494;p91">
            <a:hlinkClick r:id="rId4"/>
          </p:cNvPr>
          <p:cNvSpPr/>
          <p:nvPr/>
        </p:nvSpPr>
        <p:spPr>
          <a:xfrm>
            <a:off x="4088725" y="5764962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95" name="Google Shape;1495;p91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310416" y="5958875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96" name="Google Shape;1496;p91">
            <a:hlinkClick r:id="rId7"/>
          </p:cNvPr>
          <p:cNvSpPr txBox="1"/>
          <p:nvPr/>
        </p:nvSpPr>
        <p:spPr>
          <a:xfrm>
            <a:off x="4881901" y="5837037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497" name="Google Shape;1497;p91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930239" y="6208877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8" name="Google Shape;1498;p91" title="b76d70be-fc68-419a-a97f-abd376ec0fdd.jpg"/>
          <p:cNvPicPr preferRelativeResize="0"/>
          <p:nvPr/>
        </p:nvPicPr>
        <p:blipFill rotWithShape="1">
          <a:blip r:embed="rId14">
            <a:alphaModFix/>
          </a:blip>
          <a:srcRect b="228" l="0" r="0" t="228"/>
          <a:stretch/>
        </p:blipFill>
        <p:spPr>
          <a:xfrm>
            <a:off x="753150" y="2226550"/>
            <a:ext cx="6240020" cy="4658457"/>
          </a:xfrm>
          <a:prstGeom prst="rect">
            <a:avLst/>
          </a:prstGeom>
          <a:noFill/>
          <a:ln>
            <a:noFill/>
          </a:ln>
        </p:spPr>
      </p:pic>
      <p:sp>
        <p:nvSpPr>
          <p:cNvPr id="1499" name="Google Shape;1499;p91">
            <a:hlinkClick r:id="rId15"/>
          </p:cNvPr>
          <p:cNvSpPr/>
          <p:nvPr/>
        </p:nvSpPr>
        <p:spPr>
          <a:xfrm>
            <a:off x="1129375" y="5959025"/>
            <a:ext cx="2378100" cy="61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0" name="Google Shape;1500;p91">
            <a:hlinkClick r:id="rId16"/>
          </p:cNvPr>
          <p:cNvSpPr txBox="1"/>
          <p:nvPr/>
        </p:nvSpPr>
        <p:spPr>
          <a:xfrm>
            <a:off x="3633853" y="5969580"/>
            <a:ext cx="2511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lt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Пройдите опрос и узнайте стоимость</a:t>
            </a:r>
            <a:r>
              <a:rPr b="1" lang="ru"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кухни</a:t>
            </a:r>
            <a:endParaRPr b="1"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01" name="Google Shape;1501;p91">
            <a:hlinkClick r:id="rId18"/>
          </p:cNvPr>
          <p:cNvSpPr txBox="1"/>
          <p:nvPr/>
        </p:nvSpPr>
        <p:spPr>
          <a:xfrm>
            <a:off x="1316575" y="6051275"/>
            <a:ext cx="200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F2F2F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Узнать стоимость</a:t>
            </a:r>
            <a:endParaRPr b="1">
              <a:solidFill>
                <a:srgbClr val="2F2F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02" name="Google Shape;1502;p91" title="Group 183.png">
            <a:hlinkClick r:id="rId20"/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320591" y="905625"/>
            <a:ext cx="2438030" cy="669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0"/>
          <p:cNvPicPr preferRelativeResize="0"/>
          <p:nvPr/>
        </p:nvPicPr>
        <p:blipFill rotWithShape="1">
          <a:blip r:embed="rId3">
            <a:alphaModFix/>
          </a:blip>
          <a:srcRect b="24398" l="0" r="0" t="20061"/>
          <a:stretch/>
        </p:blipFill>
        <p:spPr>
          <a:xfrm>
            <a:off x="3791550" y="675250"/>
            <a:ext cx="6290700" cy="4658448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0"/>
          <p:cNvSpPr/>
          <p:nvPr/>
        </p:nvSpPr>
        <p:spPr>
          <a:xfrm>
            <a:off x="3791545" y="5336125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7" name="Google Shape;157;p20"/>
          <p:cNvPicPr preferRelativeResize="0"/>
          <p:nvPr/>
        </p:nvPicPr>
        <p:blipFill rotWithShape="1">
          <a:blip r:embed="rId4">
            <a:alphaModFix/>
          </a:blip>
          <a:srcRect b="0" l="12311" r="0" t="17307"/>
          <a:stretch/>
        </p:blipFill>
        <p:spPr>
          <a:xfrm>
            <a:off x="727850" y="3032850"/>
            <a:ext cx="3063750" cy="3852148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0"/>
          <p:cNvSpPr/>
          <p:nvPr/>
        </p:nvSpPr>
        <p:spPr>
          <a:xfrm>
            <a:off x="717750" y="675250"/>
            <a:ext cx="3073800" cy="2357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0"/>
          <p:cNvSpPr txBox="1"/>
          <p:nvPr/>
        </p:nvSpPr>
        <p:spPr>
          <a:xfrm>
            <a:off x="4626775" y="5511150"/>
            <a:ext cx="52389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ммц, вет дуб Ватан</a:t>
            </a: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Агт Турция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0" name="Google Shape;160;p20"/>
          <p:cNvSpPr txBox="1"/>
          <p:nvPr/>
        </p:nvSpPr>
        <p:spPr>
          <a:xfrm>
            <a:off x="932575" y="850225"/>
            <a:ext cx="2715300" cy="19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 Боярд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Размер</a:t>
            </a: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 полу 4 метра на 3 метра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Встроенная техника, каменная мойка и смеситель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1" name="Google Shape;161;p20"/>
          <p:cNvSpPr txBox="1"/>
          <p:nvPr/>
        </p:nvSpPr>
        <p:spPr>
          <a:xfrm>
            <a:off x="4003449" y="5480786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прямая</a:t>
            </a:r>
            <a:endParaRPr b="1"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2" name="Google Shape;162;p20">
            <a:hlinkClick r:id="rId5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p20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0">
            <a:hlinkClick r:id="rId8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65" name="Google Shape;165;p20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6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p92"/>
          <p:cNvSpPr/>
          <p:nvPr/>
        </p:nvSpPr>
        <p:spPr>
          <a:xfrm>
            <a:off x="717750" y="675250"/>
            <a:ext cx="3073800" cy="1770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8" name="Google Shape;1508;p92"/>
          <p:cNvSpPr txBox="1"/>
          <p:nvPr/>
        </p:nvSpPr>
        <p:spPr>
          <a:xfrm>
            <a:off x="932575" y="850225"/>
            <a:ext cx="2853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доводчикам, механизмы Пуш-оупен, проемы для рук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МДФ Турция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09" name="Google Shape;1509;p92">
            <a:hlinkClick r:id="rId3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10" name="Google Shape;1510;p92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511" name="Google Shape;1511;p92">
            <a:hlinkClick r:id="rId6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512" name="Google Shape;1512;p92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3" name="Google Shape;1513;p92" title="WhatsApp Image 2025-05-28 at 19.32.53.jpeg"/>
          <p:cNvPicPr preferRelativeResize="0"/>
          <p:nvPr/>
        </p:nvPicPr>
        <p:blipFill rotWithShape="1">
          <a:blip r:embed="rId13">
            <a:alphaModFix/>
          </a:blip>
          <a:srcRect b="2033" l="0" r="0" t="2024"/>
          <a:stretch/>
        </p:blipFill>
        <p:spPr>
          <a:xfrm>
            <a:off x="3799050" y="675250"/>
            <a:ext cx="6290701" cy="4526753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14" name="Google Shape;1514;p92"/>
          <p:cNvSpPr/>
          <p:nvPr/>
        </p:nvSpPr>
        <p:spPr>
          <a:xfrm>
            <a:off x="3791550" y="5202000"/>
            <a:ext cx="6290700" cy="1685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5" name="Google Shape;1515;p92"/>
          <p:cNvSpPr txBox="1"/>
          <p:nvPr/>
        </p:nvSpPr>
        <p:spPr>
          <a:xfrm>
            <a:off x="4964750" y="5300575"/>
            <a:ext cx="49014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38мм,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плинтус квадро черного цвета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Мойка, смеситель, фильтр. Декоративная полка, вытяжка, варочная панель, духовка. А также изготовили столик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16" name="Google Shape;1516;p92"/>
          <p:cNvSpPr txBox="1"/>
          <p:nvPr/>
        </p:nvSpPr>
        <p:spPr>
          <a:xfrm>
            <a:off x="4003450" y="5293388"/>
            <a:ext cx="2906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 пола до потолка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17" name="Google Shape;1517;p92" title="WhatsApp Image 2025-05-28 at 19.32.53 (1).jpeg"/>
          <p:cNvPicPr preferRelativeResize="0"/>
          <p:nvPr/>
        </p:nvPicPr>
        <p:blipFill rotWithShape="1">
          <a:blip r:embed="rId14">
            <a:alphaModFix/>
          </a:blip>
          <a:srcRect b="0" l="3984" r="3984" t="0"/>
          <a:stretch/>
        </p:blipFill>
        <p:spPr>
          <a:xfrm>
            <a:off x="722775" y="2446150"/>
            <a:ext cx="3063746" cy="4438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8" name="Google Shape;1518;p92" title="Group 183.png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003441" y="905625"/>
            <a:ext cx="2438030" cy="669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2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p93"/>
          <p:cNvSpPr/>
          <p:nvPr/>
        </p:nvSpPr>
        <p:spPr>
          <a:xfrm>
            <a:off x="722701" y="675250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24" name="Google Shape;1524;p93" title="WhatsApp Image 2025-05-28 at 19.33.52.jpeg"/>
          <p:cNvPicPr preferRelativeResize="0"/>
          <p:nvPr/>
        </p:nvPicPr>
        <p:blipFill rotWithShape="1">
          <a:blip r:embed="rId3">
            <a:alphaModFix/>
          </a:blip>
          <a:srcRect b="0" l="8751" r="39832" t="0"/>
          <a:stretch/>
        </p:blipFill>
        <p:spPr>
          <a:xfrm>
            <a:off x="7002325" y="685375"/>
            <a:ext cx="3043500" cy="4439475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25" name="Google Shape;1525;p93"/>
          <p:cNvSpPr txBox="1"/>
          <p:nvPr/>
        </p:nvSpPr>
        <p:spPr>
          <a:xfrm>
            <a:off x="934600" y="819900"/>
            <a:ext cx="2657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 пола до потолка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26" name="Google Shape;1526;p93"/>
          <p:cNvSpPr txBox="1"/>
          <p:nvPr/>
        </p:nvSpPr>
        <p:spPr>
          <a:xfrm>
            <a:off x="3633850" y="743700"/>
            <a:ext cx="31122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 с еврозапилом, 12мм.</a:t>
            </a: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МДФ Турция светло серого цвета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27" name="Google Shape;1527;p93"/>
          <p:cNvSpPr/>
          <p:nvPr/>
        </p:nvSpPr>
        <p:spPr>
          <a:xfrm>
            <a:off x="6993175" y="5124850"/>
            <a:ext cx="3073800" cy="1760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8" name="Google Shape;1528;p93"/>
          <p:cNvSpPr txBox="1"/>
          <p:nvPr/>
        </p:nvSpPr>
        <p:spPr>
          <a:xfrm>
            <a:off x="6860525" y="4619325"/>
            <a:ext cx="30033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 с механизмом плавного закрывания, пуш-оупен.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latin typeface="Helvetica Neue"/>
                <a:ea typeface="Helvetica Neue"/>
                <a:cs typeface="Helvetica Neue"/>
                <a:sym typeface="Helvetica Neue"/>
              </a:rPr>
              <a:t>Мойка, духовка, вар.панель, вытяжка, пенал с проемом под холодильник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29" name="Google Shape;1529;p93">
            <a:hlinkClick r:id="rId4"/>
          </p:cNvPr>
          <p:cNvSpPr/>
          <p:nvPr/>
        </p:nvSpPr>
        <p:spPr>
          <a:xfrm>
            <a:off x="4088725" y="5764962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30" name="Google Shape;1530;p93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310416" y="5958875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1" name="Google Shape;1531;p93">
            <a:hlinkClick r:id="rId7"/>
          </p:cNvPr>
          <p:cNvSpPr txBox="1"/>
          <p:nvPr/>
        </p:nvSpPr>
        <p:spPr>
          <a:xfrm>
            <a:off x="4881901" y="5837037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532" name="Google Shape;1532;p93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930239" y="6208877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3" name="Google Shape;1533;p93" title="WhatsApp Image 2025-05-28 at 19.33.51.jpeg"/>
          <p:cNvPicPr preferRelativeResize="0"/>
          <p:nvPr/>
        </p:nvPicPr>
        <p:blipFill rotWithShape="1">
          <a:blip r:embed="rId14">
            <a:alphaModFix/>
          </a:blip>
          <a:srcRect b="228" l="0" r="0" t="228"/>
          <a:stretch/>
        </p:blipFill>
        <p:spPr>
          <a:xfrm>
            <a:off x="753150" y="2226550"/>
            <a:ext cx="6240020" cy="4658457"/>
          </a:xfrm>
          <a:prstGeom prst="rect">
            <a:avLst/>
          </a:prstGeom>
          <a:noFill/>
          <a:ln>
            <a:noFill/>
          </a:ln>
        </p:spPr>
      </p:pic>
      <p:sp>
        <p:nvSpPr>
          <p:cNvPr id="1534" name="Google Shape;1534;p93">
            <a:hlinkClick r:id="rId15"/>
          </p:cNvPr>
          <p:cNvSpPr/>
          <p:nvPr/>
        </p:nvSpPr>
        <p:spPr>
          <a:xfrm>
            <a:off x="1129375" y="5959025"/>
            <a:ext cx="2378100" cy="61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5" name="Google Shape;1535;p93">
            <a:hlinkClick r:id="rId16"/>
          </p:cNvPr>
          <p:cNvSpPr txBox="1"/>
          <p:nvPr/>
        </p:nvSpPr>
        <p:spPr>
          <a:xfrm>
            <a:off x="3633853" y="5969580"/>
            <a:ext cx="2511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lt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Пройдите опрос и узнайте стоимость</a:t>
            </a:r>
            <a:r>
              <a:rPr b="1" lang="ru"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кухни</a:t>
            </a:r>
            <a:endParaRPr b="1"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36" name="Google Shape;1536;p93">
            <a:hlinkClick r:id="rId18"/>
          </p:cNvPr>
          <p:cNvSpPr txBox="1"/>
          <p:nvPr/>
        </p:nvSpPr>
        <p:spPr>
          <a:xfrm>
            <a:off x="1316575" y="6051275"/>
            <a:ext cx="200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F2F2F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Узнать стоимость</a:t>
            </a:r>
            <a:endParaRPr b="1">
              <a:solidFill>
                <a:srgbClr val="2F2F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37" name="Google Shape;1537;p93" title="Group 183.png">
            <a:hlinkClick r:id="rId20"/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320591" y="905625"/>
            <a:ext cx="2438030" cy="669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p94"/>
          <p:cNvSpPr/>
          <p:nvPr/>
        </p:nvSpPr>
        <p:spPr>
          <a:xfrm>
            <a:off x="717750" y="675250"/>
            <a:ext cx="3073800" cy="1770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3" name="Google Shape;1543;p94"/>
          <p:cNvSpPr txBox="1"/>
          <p:nvPr/>
        </p:nvSpPr>
        <p:spPr>
          <a:xfrm>
            <a:off x="932575" y="850225"/>
            <a:ext cx="2853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доводчикам, механизмы Пуш-оупен, проемы для рук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АГТ Supramat Moonlight</a:t>
            </a: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Турция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44" name="Google Shape;1544;p94">
            <a:hlinkClick r:id="rId3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45" name="Google Shape;1545;p9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546" name="Google Shape;1546;p94">
            <a:hlinkClick r:id="rId6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547" name="Google Shape;1547;p94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8" name="Google Shape;1548;p94" title="45e360bf-ed1a-4bce-b6de-d5870bab3344.jpg"/>
          <p:cNvPicPr preferRelativeResize="0"/>
          <p:nvPr/>
        </p:nvPicPr>
        <p:blipFill rotWithShape="1">
          <a:blip r:embed="rId13">
            <a:alphaModFix/>
          </a:blip>
          <a:srcRect b="2033" l="0" r="0" t="2024"/>
          <a:stretch/>
        </p:blipFill>
        <p:spPr>
          <a:xfrm>
            <a:off x="3799050" y="675250"/>
            <a:ext cx="6290700" cy="4526754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49" name="Google Shape;1549;p94"/>
          <p:cNvSpPr/>
          <p:nvPr/>
        </p:nvSpPr>
        <p:spPr>
          <a:xfrm>
            <a:off x="3791550" y="5202000"/>
            <a:ext cx="6290700" cy="1685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0" name="Google Shape;1550;p94"/>
          <p:cNvSpPr txBox="1"/>
          <p:nvPr/>
        </p:nvSpPr>
        <p:spPr>
          <a:xfrm>
            <a:off x="4128375" y="5300575"/>
            <a:ext cx="5737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40мм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 установлено: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Каменная мойка, смеситель, фильтр, дозатор, врезная подсветка. ящик для хранения, микроволновка, духовка, вытяжка, посудомойка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51" name="Google Shape;1551;p94"/>
          <p:cNvSpPr txBox="1"/>
          <p:nvPr/>
        </p:nvSpPr>
        <p:spPr>
          <a:xfrm>
            <a:off x="4003450" y="5293388"/>
            <a:ext cx="2906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 пола до потолка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52" name="Google Shape;1552;p94" title="WhatsApp Image 2025-07-02 at 16.37.11.jpeg"/>
          <p:cNvPicPr preferRelativeResize="0"/>
          <p:nvPr/>
        </p:nvPicPr>
        <p:blipFill rotWithShape="1">
          <a:blip r:embed="rId14">
            <a:alphaModFix/>
          </a:blip>
          <a:srcRect b="0" l="3984" r="3984" t="0"/>
          <a:stretch/>
        </p:blipFill>
        <p:spPr>
          <a:xfrm>
            <a:off x="722775" y="2446150"/>
            <a:ext cx="3063747" cy="4438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3" name="Google Shape;1553;p94" title="Group 183.png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003441" y="905625"/>
            <a:ext cx="2438030" cy="669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7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95"/>
          <p:cNvSpPr/>
          <p:nvPr/>
        </p:nvSpPr>
        <p:spPr>
          <a:xfrm>
            <a:off x="722701" y="675250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59" name="Google Shape;1559;p95" title="1769589980075.jpg"/>
          <p:cNvPicPr preferRelativeResize="0"/>
          <p:nvPr/>
        </p:nvPicPr>
        <p:blipFill rotWithShape="1">
          <a:blip r:embed="rId3">
            <a:alphaModFix/>
          </a:blip>
          <a:srcRect b="0" l="4296" r="4296" t="0"/>
          <a:stretch/>
        </p:blipFill>
        <p:spPr>
          <a:xfrm>
            <a:off x="7002325" y="685375"/>
            <a:ext cx="3043500" cy="4439475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60" name="Google Shape;1560;p95"/>
          <p:cNvSpPr txBox="1"/>
          <p:nvPr/>
        </p:nvSpPr>
        <p:spPr>
          <a:xfrm>
            <a:off x="934600" y="819900"/>
            <a:ext cx="2657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 пола до потолка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61" name="Google Shape;1561;p95"/>
          <p:cNvSpPr txBox="1"/>
          <p:nvPr/>
        </p:nvSpPr>
        <p:spPr>
          <a:xfrm>
            <a:off x="3633850" y="743700"/>
            <a:ext cx="31122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38мм.</a:t>
            </a: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  <a:t>МДФ Турция, серый цвет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62" name="Google Shape;1562;p95"/>
          <p:cNvSpPr/>
          <p:nvPr/>
        </p:nvSpPr>
        <p:spPr>
          <a:xfrm>
            <a:off x="6993175" y="5124850"/>
            <a:ext cx="3073800" cy="1760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3" name="Google Shape;1563;p95"/>
          <p:cNvSpPr txBox="1"/>
          <p:nvPr/>
        </p:nvSpPr>
        <p:spPr>
          <a:xfrm>
            <a:off x="6860525" y="4619325"/>
            <a:ext cx="30033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 с механизмом плавного закрывания, пуш-оупен.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latin typeface="Helvetica Neue"/>
                <a:ea typeface="Helvetica Neue"/>
                <a:cs typeface="Helvetica Neue"/>
                <a:sym typeface="Helvetica Neue"/>
              </a:rPr>
              <a:t>Мойка, вытяжка, варочная панель, микроволновка, духовка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64" name="Google Shape;1564;p95">
            <a:hlinkClick r:id="rId4"/>
          </p:cNvPr>
          <p:cNvSpPr/>
          <p:nvPr/>
        </p:nvSpPr>
        <p:spPr>
          <a:xfrm>
            <a:off x="4088725" y="5764962"/>
            <a:ext cx="26574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65" name="Google Shape;1565;p95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4310416" y="5958875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566" name="Google Shape;1566;p95">
            <a:hlinkClick r:id="rId7"/>
          </p:cNvPr>
          <p:cNvSpPr txBox="1"/>
          <p:nvPr/>
        </p:nvSpPr>
        <p:spPr>
          <a:xfrm>
            <a:off x="4881901" y="5837037"/>
            <a:ext cx="18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567" name="Google Shape;1567;p95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70">
            <a:off x="4930239" y="6208877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8" name="Google Shape;1568;p95" title="1769589979938.jpg"/>
          <p:cNvPicPr preferRelativeResize="0"/>
          <p:nvPr/>
        </p:nvPicPr>
        <p:blipFill rotWithShape="1">
          <a:blip r:embed="rId14">
            <a:alphaModFix/>
          </a:blip>
          <a:srcRect b="22004" l="0" r="0" t="22004"/>
          <a:stretch/>
        </p:blipFill>
        <p:spPr>
          <a:xfrm>
            <a:off x="753150" y="2226550"/>
            <a:ext cx="6240019" cy="4658458"/>
          </a:xfrm>
          <a:prstGeom prst="rect">
            <a:avLst/>
          </a:prstGeom>
          <a:noFill/>
          <a:ln>
            <a:noFill/>
          </a:ln>
        </p:spPr>
      </p:pic>
      <p:sp>
        <p:nvSpPr>
          <p:cNvPr id="1569" name="Google Shape;1569;p95">
            <a:hlinkClick r:id="rId15"/>
          </p:cNvPr>
          <p:cNvSpPr/>
          <p:nvPr/>
        </p:nvSpPr>
        <p:spPr>
          <a:xfrm>
            <a:off x="1129375" y="5959025"/>
            <a:ext cx="2378100" cy="61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0" name="Google Shape;1570;p95">
            <a:hlinkClick r:id="rId16"/>
          </p:cNvPr>
          <p:cNvSpPr txBox="1"/>
          <p:nvPr/>
        </p:nvSpPr>
        <p:spPr>
          <a:xfrm>
            <a:off x="3633853" y="5969580"/>
            <a:ext cx="2511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lt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Пройдите опрос и узнайте стоимость</a:t>
            </a:r>
            <a:r>
              <a:rPr b="1" lang="ru"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кухни</a:t>
            </a:r>
            <a:endParaRPr b="1"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71" name="Google Shape;1571;p95">
            <a:hlinkClick r:id="rId18"/>
          </p:cNvPr>
          <p:cNvSpPr txBox="1"/>
          <p:nvPr/>
        </p:nvSpPr>
        <p:spPr>
          <a:xfrm>
            <a:off x="1316575" y="6051275"/>
            <a:ext cx="200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F2F2F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Узнать стоимость</a:t>
            </a:r>
            <a:endParaRPr b="1">
              <a:solidFill>
                <a:srgbClr val="2F2F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72" name="Google Shape;1572;p95" title="Group 183.png">
            <a:hlinkClick r:id="rId20"/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320591" y="905625"/>
            <a:ext cx="2438030" cy="669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6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p96"/>
          <p:cNvSpPr/>
          <p:nvPr/>
        </p:nvSpPr>
        <p:spPr>
          <a:xfrm>
            <a:off x="717750" y="675250"/>
            <a:ext cx="3073800" cy="1770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8" name="Google Shape;1578;p96"/>
          <p:cNvSpPr txBox="1"/>
          <p:nvPr/>
        </p:nvSpPr>
        <p:spPr>
          <a:xfrm>
            <a:off x="932575" y="850225"/>
            <a:ext cx="2853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доводчикам, механизмы Пуш-оупен, проемы для рук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МДФ Турция, белый и коричневый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79" name="Google Shape;1579;p96">
            <a:hlinkClick r:id="rId3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80" name="Google Shape;1580;p96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581" name="Google Shape;1581;p96">
            <a:hlinkClick r:id="rId6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582" name="Google Shape;1582;p96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3" name="Google Shape;1583;p96" title="1769589980293.jpg"/>
          <p:cNvPicPr preferRelativeResize="0"/>
          <p:nvPr/>
        </p:nvPicPr>
        <p:blipFill rotWithShape="1">
          <a:blip r:embed="rId13">
            <a:alphaModFix/>
          </a:blip>
          <a:srcRect b="23017" l="0" r="0" t="23012"/>
          <a:stretch/>
        </p:blipFill>
        <p:spPr>
          <a:xfrm>
            <a:off x="3799050" y="675250"/>
            <a:ext cx="6290700" cy="4526755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84" name="Google Shape;1584;p96"/>
          <p:cNvSpPr/>
          <p:nvPr/>
        </p:nvSpPr>
        <p:spPr>
          <a:xfrm>
            <a:off x="3791550" y="5202000"/>
            <a:ext cx="6290700" cy="1685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5" name="Google Shape;1585;p96"/>
          <p:cNvSpPr txBox="1"/>
          <p:nvPr/>
        </p:nvSpPr>
        <p:spPr>
          <a:xfrm>
            <a:off x="4128375" y="5300575"/>
            <a:ext cx="5737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40мм.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 установлено:</a:t>
            </a:r>
            <a:br>
              <a:rPr b="1"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Каменная мойка, смеситель с гибким шлангом, вытяжка, варочная панель,</a:t>
            </a:r>
            <a:b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встроенная микроволновка, духовка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86" name="Google Shape;1586;p96"/>
          <p:cNvSpPr txBox="1"/>
          <p:nvPr/>
        </p:nvSpPr>
        <p:spPr>
          <a:xfrm>
            <a:off x="4003450" y="5293388"/>
            <a:ext cx="2906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 пола до потолка</a:t>
            </a:r>
            <a:endParaRPr b="1" sz="2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87" name="Google Shape;1587;p96" title="1769589980506.jpg"/>
          <p:cNvPicPr preferRelativeResize="0"/>
          <p:nvPr/>
        </p:nvPicPr>
        <p:blipFill rotWithShape="1">
          <a:blip r:embed="rId14">
            <a:alphaModFix/>
          </a:blip>
          <a:srcRect b="0" l="3984" r="3984" t="0"/>
          <a:stretch/>
        </p:blipFill>
        <p:spPr>
          <a:xfrm>
            <a:off x="722775" y="2446150"/>
            <a:ext cx="3063746" cy="4438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8" name="Google Shape;1588;p96" title="Group 183.png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003441" y="905625"/>
            <a:ext cx="2438030" cy="669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2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3" name="Google Shape;1593;p97"/>
          <p:cNvPicPr preferRelativeResize="0"/>
          <p:nvPr/>
        </p:nvPicPr>
        <p:blipFill rotWithShape="1">
          <a:blip r:embed="rId3">
            <a:alphaModFix/>
          </a:blip>
          <a:srcRect b="19461" l="0" r="0" t="28039"/>
          <a:stretch/>
        </p:blipFill>
        <p:spPr>
          <a:xfrm flipH="1">
            <a:off x="0" y="0"/>
            <a:ext cx="10800000" cy="75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4" name="Google Shape;1594;p97"/>
          <p:cNvPicPr preferRelativeResize="0"/>
          <p:nvPr/>
        </p:nvPicPr>
        <p:blipFill rotWithShape="1">
          <a:blip r:embed="rId4">
            <a:alphaModFix/>
          </a:blip>
          <a:srcRect b="0" l="0" r="38427" t="0"/>
          <a:stretch/>
        </p:blipFill>
        <p:spPr>
          <a:xfrm flipH="1" rot="5400000">
            <a:off x="1706676" y="-1537999"/>
            <a:ext cx="7391324" cy="10804675"/>
          </a:xfrm>
          <a:prstGeom prst="rect">
            <a:avLst/>
          </a:prstGeom>
          <a:noFill/>
          <a:ln>
            <a:noFill/>
          </a:ln>
        </p:spPr>
      </p:pic>
      <p:sp>
        <p:nvSpPr>
          <p:cNvPr id="1595" name="Google Shape;1595;p97"/>
          <p:cNvSpPr txBox="1"/>
          <p:nvPr/>
        </p:nvSpPr>
        <p:spPr>
          <a:xfrm>
            <a:off x="646200" y="3578325"/>
            <a:ext cx="5076300" cy="1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3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Запишитесь</a:t>
            </a:r>
            <a:endParaRPr b="1" sz="39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21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на бесплатный замер прямо сейчас!</a:t>
            </a:r>
            <a:endParaRPr sz="21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96" name="Google Shape;1596;p97"/>
          <p:cNvSpPr txBox="1"/>
          <p:nvPr/>
        </p:nvSpPr>
        <p:spPr>
          <a:xfrm>
            <a:off x="6799575" y="3717875"/>
            <a:ext cx="3426900" cy="31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1600">
                <a:solidFill>
                  <a:srgbClr val="FE001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</a:t>
            </a:r>
            <a:r>
              <a:rPr b="1" lang="ru" sz="1600">
                <a:solidFill>
                  <a:srgbClr val="FE001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Нажмите на ссылку:</a:t>
            </a:r>
            <a:br>
              <a:rPr lang="ru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br>
              <a:rPr lang="ru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500">
                <a:solidFill>
                  <a:srgbClr val="FE001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•  </a:t>
            </a:r>
            <a:r>
              <a:rPr lang="ru" u="sng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WhatsApp</a:t>
            </a:r>
            <a:br>
              <a:rPr lang="ru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500">
                <a:solidFill>
                  <a:srgbClr val="FE001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•  </a:t>
            </a:r>
            <a:r>
              <a:rPr lang="ru" u="sng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vk.com/blog_ramilya</a:t>
            </a:r>
            <a:br>
              <a:rPr lang="ru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500">
                <a:solidFill>
                  <a:srgbClr val="FE001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•  </a:t>
            </a:r>
            <a:r>
              <a:rPr lang="ru" u="sng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https://vk.com/barakat_vk</a:t>
            </a:r>
            <a:br>
              <a:rPr lang="ru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500">
                <a:solidFill>
                  <a:srgbClr val="FE001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•  </a:t>
            </a:r>
            <a:r>
              <a:rPr lang="ru" u="sng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https://youtube.com/@barakat-mebel</a:t>
            </a:r>
            <a:br>
              <a:rPr lang="ru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500">
                <a:solidFill>
                  <a:srgbClr val="FE001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•  </a:t>
            </a:r>
            <a:r>
              <a:rPr lang="ru" u="sng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https://красивый-шкаф.рф</a:t>
            </a:r>
            <a:br>
              <a:rPr lang="ru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500">
                <a:solidFill>
                  <a:srgbClr val="FE001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•  </a:t>
            </a:r>
            <a:r>
              <a:rPr lang="ru" u="sng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https://долговечные-кухни.рф</a:t>
            </a:r>
            <a:endParaRPr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97" name="Google Shape;1597;p97"/>
          <p:cNvPicPr preferRelativeResize="0"/>
          <p:nvPr/>
        </p:nvPicPr>
        <p:blipFill rotWithShape="1">
          <a:blip r:embed="rId11">
            <a:alphaModFix/>
          </a:blip>
          <a:srcRect b="0" l="0" r="0" t="60023"/>
          <a:stretch/>
        </p:blipFill>
        <p:spPr>
          <a:xfrm>
            <a:off x="732850" y="613578"/>
            <a:ext cx="1405126" cy="28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598" name="Google Shape;1598;p97"/>
          <p:cNvSpPr txBox="1"/>
          <p:nvPr/>
        </p:nvSpPr>
        <p:spPr>
          <a:xfrm>
            <a:off x="3348850" y="4921884"/>
            <a:ext cx="2267400" cy="19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1600">
                <a:solidFill>
                  <a:srgbClr val="FE001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Адрес:</a:t>
            </a:r>
            <a:r>
              <a:rPr lang="ru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br>
              <a:rPr lang="ru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ru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г. Нижнекамск,</a:t>
            </a:r>
            <a:endParaRPr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улица Индустриальная, д. 23</a:t>
            </a:r>
            <a:endParaRPr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99" name="Google Shape;1599;p97"/>
          <p:cNvSpPr txBox="1"/>
          <p:nvPr/>
        </p:nvSpPr>
        <p:spPr>
          <a:xfrm>
            <a:off x="646200" y="4921888"/>
            <a:ext cx="1901400" cy="15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1600">
                <a:solidFill>
                  <a:srgbClr val="FE001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Телефон:</a:t>
            </a:r>
            <a:endParaRPr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+7 (917) 880-77-66</a:t>
            </a:r>
            <a:br>
              <a:rPr lang="ru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+7 (987) 173-17-17</a:t>
            </a:r>
            <a:endParaRPr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00" name="Google Shape;1600;p9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71">
            <a:off x="6864104" y="3775390"/>
            <a:ext cx="282875" cy="2828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01" name="Google Shape;1601;p97"/>
          <p:cNvCxnSpPr/>
          <p:nvPr/>
        </p:nvCxnSpPr>
        <p:spPr>
          <a:xfrm rot="10800000">
            <a:off x="732850" y="5509197"/>
            <a:ext cx="449700" cy="0"/>
          </a:xfrm>
          <a:prstGeom prst="straightConnector1">
            <a:avLst/>
          </a:prstGeom>
          <a:noFill/>
          <a:ln cap="flat" cmpd="sng" w="9525">
            <a:solidFill>
              <a:srgbClr val="FE001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02" name="Google Shape;1602;p97"/>
          <p:cNvCxnSpPr/>
          <p:nvPr/>
        </p:nvCxnSpPr>
        <p:spPr>
          <a:xfrm rot="10800000">
            <a:off x="3425050" y="5509197"/>
            <a:ext cx="449700" cy="0"/>
          </a:xfrm>
          <a:prstGeom prst="straightConnector1">
            <a:avLst/>
          </a:prstGeom>
          <a:noFill/>
          <a:ln cap="flat" cmpd="sng" w="9525">
            <a:solidFill>
              <a:srgbClr val="FE001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03" name="Google Shape;1603;p97"/>
          <p:cNvCxnSpPr/>
          <p:nvPr/>
        </p:nvCxnSpPr>
        <p:spPr>
          <a:xfrm rot="10800000">
            <a:off x="6909250" y="4301769"/>
            <a:ext cx="449700" cy="0"/>
          </a:xfrm>
          <a:prstGeom prst="straightConnector1">
            <a:avLst/>
          </a:prstGeom>
          <a:noFill/>
          <a:ln cap="flat" cmpd="sng" w="9525">
            <a:solidFill>
              <a:srgbClr val="FE001A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1"/>
          <p:cNvPicPr preferRelativeResize="0"/>
          <p:nvPr/>
        </p:nvPicPr>
        <p:blipFill rotWithShape="1">
          <a:blip r:embed="rId3">
            <a:alphaModFix/>
          </a:blip>
          <a:srcRect b="22627" l="0" r="0" t="21832"/>
          <a:stretch/>
        </p:blipFill>
        <p:spPr>
          <a:xfrm>
            <a:off x="3791550" y="675250"/>
            <a:ext cx="6290700" cy="4658447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1"/>
          <p:cNvSpPr/>
          <p:nvPr/>
        </p:nvSpPr>
        <p:spPr>
          <a:xfrm>
            <a:off x="3791545" y="5336125"/>
            <a:ext cx="6290700" cy="155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2" name="Google Shape;172;p21"/>
          <p:cNvPicPr preferRelativeResize="0"/>
          <p:nvPr/>
        </p:nvPicPr>
        <p:blipFill rotWithShape="1">
          <a:blip r:embed="rId4">
            <a:alphaModFix/>
          </a:blip>
          <a:srcRect b="4003" l="6155" r="6155" t="0"/>
          <a:stretch/>
        </p:blipFill>
        <p:spPr>
          <a:xfrm>
            <a:off x="727850" y="2413150"/>
            <a:ext cx="3063750" cy="447184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1"/>
          <p:cNvSpPr/>
          <p:nvPr/>
        </p:nvSpPr>
        <p:spPr>
          <a:xfrm>
            <a:off x="717750" y="675250"/>
            <a:ext cx="3073800" cy="1737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1"/>
          <p:cNvSpPr txBox="1"/>
          <p:nvPr/>
        </p:nvSpPr>
        <p:spPr>
          <a:xfrm>
            <a:off x="4626775" y="5511150"/>
            <a:ext cx="52389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Столешница: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Влагостойкая, толщиной 38 мм, цвет дуб Ватан</a:t>
            </a:r>
            <a:b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Фасады: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Агт Турция белого цвета закромленные пур клеем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5" name="Google Shape;175;p21"/>
          <p:cNvSpPr txBox="1"/>
          <p:nvPr/>
        </p:nvSpPr>
        <p:spPr>
          <a:xfrm>
            <a:off x="932575" y="850225"/>
            <a:ext cx="26649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Фурнитура: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доводчиками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Дополнительно:</a:t>
            </a:r>
            <a:br>
              <a:rPr b="1"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Встроенная техника, каменная мойка, смеситель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6" name="Google Shape;176;p21"/>
          <p:cNvSpPr txBox="1"/>
          <p:nvPr/>
        </p:nvSpPr>
        <p:spPr>
          <a:xfrm>
            <a:off x="4003449" y="5480786"/>
            <a:ext cx="225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Кухня угловая</a:t>
            </a:r>
            <a:endParaRPr b="1"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7" name="Google Shape;177;p21">
            <a:hlinkClick r:id="rId5"/>
          </p:cNvPr>
          <p:cNvSpPr/>
          <p:nvPr/>
        </p:nvSpPr>
        <p:spPr>
          <a:xfrm>
            <a:off x="4003450" y="883425"/>
            <a:ext cx="2715300" cy="85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8" name="Google Shape;178;p21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10" t="0"/>
          <a:stretch/>
        </p:blipFill>
        <p:spPr>
          <a:xfrm>
            <a:off x="4225141" y="1077351"/>
            <a:ext cx="458801" cy="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1">
            <a:hlinkClick r:id="rId8"/>
          </p:cNvPr>
          <p:cNvSpPr txBox="1"/>
          <p:nvPr/>
        </p:nvSpPr>
        <p:spPr>
          <a:xfrm>
            <a:off x="4796626" y="955525"/>
            <a:ext cx="180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</a:t>
            </a:r>
            <a:br>
              <a:rPr lang="ru">
                <a:solidFill>
                  <a:srgbClr val="434343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ru" sz="1200">
                <a:solidFill>
                  <a:srgbClr val="FE001A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</a:t>
            </a:r>
            <a:r>
              <a:rPr lang="ru" sz="1200">
                <a:solidFill>
                  <a:srgbClr val="FE001A"/>
                </a:solidFill>
                <a:uFill>
                  <a:noFill/>
                </a:uFill>
                <a:latin typeface="Montserrat SemiBold"/>
                <a:ea typeface="Montserrat SemiBold"/>
                <a:cs typeface="Montserrat SemiBold"/>
                <a:sym typeface="Montserrat SemiBold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Нажмите здесь</a:t>
            </a:r>
            <a:endParaRPr sz="1200">
              <a:solidFill>
                <a:srgbClr val="FE00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80" name="Google Shape;180;p21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170">
            <a:off x="4844964" y="1327353"/>
            <a:ext cx="233125" cy="23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